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5" r:id="rId4"/>
    <p:sldId id="264" r:id="rId5"/>
    <p:sldId id="257" r:id="rId6"/>
    <p:sldId id="258" r:id="rId7"/>
    <p:sldId id="260" r:id="rId8"/>
    <p:sldId id="262" r:id="rId9"/>
    <p:sldId id="261" r:id="rId10"/>
    <p:sldId id="266" r:id="rId11"/>
    <p:sldId id="269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27" autoAdjust="0"/>
  </p:normalViewPr>
  <p:slideViewPr>
    <p:cSldViewPr>
      <p:cViewPr>
        <p:scale>
          <a:sx n="90" d="100"/>
          <a:sy n="90" d="100"/>
        </p:scale>
        <p:origin x="-732" y="9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44EC1-C95E-4597-ACD6-A6B5D6C5A021}" type="datetimeFigureOut">
              <a:rPr lang="ru-RU" smtClean="0"/>
              <a:t>24.08.2026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A217F-F1F4-4ECE-9FD8-C2743F19F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5654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36F43-77B9-4F27-905D-59DBA75FAB04}" type="datetimeFigureOut">
              <a:rPr lang="ru-RU" smtClean="0"/>
              <a:t>24.08.2026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DE5D3-B36E-4DFF-8F80-B9AA8E3F53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6330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34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855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756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497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311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631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74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391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5611E-3C92-4B04-BD8D-183F6B5B68BF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0248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B43A9-02F0-4FB3-99B6-97A5B2A95F1D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081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DDC0-A525-41F7-A02C-B63C0DE21DBA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1389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3E3B2-FA8C-44C3-845A-EBA0E4C173C2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7219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7100-2446-430F-B072-F845AA194DD7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865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57137-DB97-42C7-B73E-73782D25D93A}" type="datetime1">
              <a:rPr lang="uk-UA" smtClean="0"/>
              <a:t>24.08.2026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978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37A7-E407-44CB-924B-8B7308B77E24}" type="datetime1">
              <a:rPr lang="uk-UA" smtClean="0"/>
              <a:t>24.08.2026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354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C926-08B3-4428-A2CE-BBD03C9C2A7E}" type="datetime1">
              <a:rPr lang="uk-UA" smtClean="0"/>
              <a:t>24.08.2026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936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12B45-88AE-4754-8CC2-6E091C4F63DD}" type="datetime1">
              <a:rPr lang="uk-UA" smtClean="0"/>
              <a:t>24.08.2026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9588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EF74-4D07-4437-8607-8FC97168943B}" type="datetime1">
              <a:rPr lang="uk-UA" smtClean="0"/>
              <a:t>24.08.2026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10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07352-1D29-4E94-B45F-BBBBDC6F802C}" type="datetime1">
              <a:rPr lang="uk-UA" smtClean="0"/>
              <a:t>24.08.2026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210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02CB6-2C89-4F79-A692-09D758509100}" type="datetime1">
              <a:rPr lang="uk-UA" smtClean="0"/>
              <a:t>24.08.2026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38BD4-77A3-4DC7-9C9D-0D084E40B02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29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Організація освітнього процесу у закладах освіти в 2026/2027 навчальному році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76864" cy="17526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Анна ЗРАЖЕВСЬКА,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директор КУ «ЦПРПП»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623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4738538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Про участь в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І (районному)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 2026/2027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році</a:t>
            </a:r>
            <a:endParaRPr lang="uk-UA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015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864095"/>
          </a:xfrm>
        </p:spPr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Нормативна база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208912" cy="4298032"/>
          </a:xfrm>
        </p:spPr>
        <p:txBody>
          <a:bodyPr>
            <a:noAutofit/>
          </a:bodyPr>
          <a:lstStyle/>
          <a:p>
            <a:pPr algn="just"/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Наказ МОНУ від 30 грудня 2024 року № 1820, зареєстрованого в Міністерстві  юстиції України 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лютого 2025 року за № 187/43593, затверджено Положення про учнівський </a:t>
            </a:r>
            <a:r>
              <a:rPr lang="uk-UA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олімпіадний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турнірний рух;</a:t>
            </a:r>
            <a:b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Наказ 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МОНУ № 1165 від 20.08.2025 «Про проведення    Всеукраїнських учнівських олімпіад з навчальних предметів  у 2025/2026 навчальному році»;</a:t>
            </a:r>
            <a:b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Наказ 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Департаменту науки і освіти України № 76 від 01.09.2025 року «Про організацію проведення І етапу Всеукраїнських учнівських олімпіад з навчальних предметів у 2025/2026 навчальному році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/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 Міністерства освіти і науки України від 24.06.2025 № 1/13233-25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учнівський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олімпіадний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турнірний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215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Всеукраїнські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учнівські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олімпіади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у 2026/2027 н. р.</a:t>
            </a:r>
            <a:r>
              <a:rPr lang="ru-RU" b="1" dirty="0"/>
              <a:t/>
            </a:r>
            <a:br>
              <a:rPr lang="ru-RU" b="1" dirty="0"/>
            </a:b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районний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жовтень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-листопад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2026 року </a:t>
            </a:r>
          </a:p>
          <a:p>
            <a:pPr marL="0" indent="0">
              <a:buNone/>
            </a:pPr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0383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Порядок проведення 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Для участі в олімпіаді потрібно зареєструватися у відповідних ОПОРНИХ ЛОКАЦІЯХ. </a:t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(Список опорних </a:t>
            </a:r>
            <a:r>
              <a:rPr lang="uk-UA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локацій</a:t>
            </a:r>
            <a:r>
              <a:rPr lang="uk-UA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буде повідомлено пізніше)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 На сайтах опорних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локацій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публікуватимуться реєстраційні форми (згідно з Положенням, реєстрація на відповідну олімпіаду розпочинається не менше ніж за 21 день до початку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олімпіади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та триває не менше 7 днів).</a:t>
            </a:r>
          </a:p>
        </p:txBody>
      </p:sp>
    </p:spTree>
    <p:extLst>
      <p:ext uri="{BB962C8B-B14F-4D97-AF65-F5344CB8AC3E}">
        <p14:creationId xmlns:p14="http://schemas.microsoft.com/office/powerpoint/2010/main" val="801490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270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Важливо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Відповідно до Законів України «Про освіту» (частина перша статті 21, частина перша статті 7), «Про позашкільну освіту» (стаття 7)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встановлено,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мовою освітнього та виховного процесу в закладах освіти є державна мова. </a:t>
            </a:r>
          </a:p>
          <a:p>
            <a:pPr algn="just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Під час організації освітнього процесу незалежно від його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форм (урок, виховний захід, гурткова робота та ін.)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необхідно використовувати навчальні матеріали виготовлені державною мовою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(крім занять з навчальних предметів, які згідно з освітньою програмою закладу освіти викладаються іноземними мовами)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Методичні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рекомендації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популяризації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управління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мовним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середовищем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закладах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системна модель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менеджменту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216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Важливо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Указ Президента України від 16 березня 2022 року № 143 «Про загальнонаціональну хвилину мовчання за загиблими внаслідок збройної агресії Російської Федерації проти України»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56278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Нормативно-правове забезпечення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Наказ Міністерства освіти і науки України від 17.08.2026 № 1430 «Про внесення змін до типової освітньої програми для 5-9 класів закладів загальної середньої освіти»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	Заклад освіти під час організації освітнього процесу використовує навчальні програми, які розробляються на основі обраної модельної навчальної програми з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урахуванням кількості годин, визначених у навчальному плані закладу освіти на вивчення навчального предмета </a:t>
            </a:r>
          </a:p>
          <a:p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Навчальні програми, розроблені на основі МНП,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затверджує педагогічна рада</a:t>
            </a:r>
          </a:p>
        </p:txBody>
      </p:sp>
    </p:spTree>
    <p:extLst>
      <p:ext uri="{BB962C8B-B14F-4D97-AF65-F5344CB8AC3E}">
        <p14:creationId xmlns:p14="http://schemas.microsoft.com/office/powerpoint/2010/main" val="876338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Нормативно-правове забезпечення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Лист МОНУ від 17.08.2026 «Про інструктивно-методичні рекомендації щодо викладання навчальних предметів/інтегрованих курсів у закладах загальної середньої освіти у 2026/2027 навчальному році»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Методичні рекомендації щодо організації діяльності закладів дошкільної освіти у 2026/2027 навчальному році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Методичні рекомендації щодо організації діяльності психологічної служби у системі освіти у 2026/2027 навчальному році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047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908720"/>
            <a:ext cx="8280920" cy="521744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Накази Міністерства освіти і науки України:</a:t>
            </a:r>
          </a:p>
          <a:p>
            <a:pPr algn="just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 04.05.2026 № 722 «Про затвердження системи та загальних критеріїв оцінювання результатів навчання учнів»;</a:t>
            </a:r>
          </a:p>
          <a:p>
            <a:pPr algn="just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 14.08.2026 № 1427 «Про затвердження Рекомендацій щодо оцінювання результатів навчання учнів 5-9 класів закладів загальної середньої освіти»</a:t>
            </a:r>
          </a:p>
          <a:p>
            <a:pPr marL="0" indent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Відповідно до п.3 ст.41 Закону України «Про освіту» критерії, правила й процедури оцінювання результатів навчання здобувачів освіти в закладі освіти </a:t>
            </a: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підлягають оприлюдненню.</a:t>
            </a:r>
          </a:p>
          <a:p>
            <a:pPr marL="0" indent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Оцінка є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конфіденційною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інформацією, доступною вчителям, які здійснюють відповідне оцінювання, учневі та його батькам або іншим законним представникам</a:t>
            </a:r>
          </a:p>
          <a:p>
            <a:pPr marL="0" indent="0" algn="just">
              <a:buNone/>
            </a:pP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431944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Перший урок </a:t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2026/2027 навчального року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«Мова гідності»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(лист МОНУ № 1/16209-26 від 28.07.2026 «Про організований початок 2026/2027 навчального року в закладах загальної середньої освіти»)</a:t>
            </a:r>
          </a:p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Загальнонаціональний урок пам’яті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лист Міністерства у справах ветеранів України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№21182/1.1/3.6-26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від 28.07.2 2026) до проведення уроку, за можливості, залучити ветеранів війни, членів сімей загиблих, представників громадських об’єднань ветеранів.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807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Важливо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Наказ Міністерства освіти і науки України від 18.06.2026 № 961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(зареєстровано в Міністерстві юстиції України 24.07.2026 № 1078/46472)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«Про внесення змін до Порядку реагування на випадки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(цькування) та Порядку застосування заходів виховного впливу»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Система запобігання та протидії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(цькуванню) у закладі освіти визначається </a:t>
            </a: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положенням закладу про запобігання та протидію насильству та жорстокому поводженню з дітьми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(затверджується керівником)</a:t>
            </a:r>
            <a:endParaRPr lang="uk-UA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Керівник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закладу освіти має розглянути повідомлення протягом однієї доби з дня його реєстрації.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Якщо виявлено ознаки насильства, він зобов'язаний невідкладно, але не пізніше ніж протягом трьох годин, повідомити про це Національну поліцію та службу у справах дітей.</a:t>
            </a:r>
          </a:p>
          <a:p>
            <a:pPr marL="0" indent="0" algn="just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784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Всеукраїнський конкурс «Учитель року - 2027»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Наказ МОНУ від 06.08.2026 № 1322 «Про проведення всеукраїнського конкурсу «Учитель року - 2027»</a:t>
            </a:r>
          </a:p>
          <a:p>
            <a:pPr marL="0" indent="0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Номінації: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«Біологія»,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«Захист України»,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«Інформатика»,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«Українська мова та література»</a:t>
            </a:r>
          </a:p>
          <a:p>
            <a:pPr marL="0" indent="0" algn="ctr">
              <a:buNone/>
            </a:pPr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Реєстрація педагогічних працівників для участі у Конкурсі 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18.10.2026 по 09.11.2026</a:t>
            </a:r>
          </a:p>
          <a:p>
            <a:pPr marL="0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7978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540</Words>
  <Application>Microsoft Office PowerPoint</Application>
  <PresentationFormat>Экран (4:3)</PresentationFormat>
  <Paragraphs>55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Організація освітнього процесу у закладах освіти в 2026/2027 навчальному році</vt:lpstr>
      <vt:lpstr>Важливо</vt:lpstr>
      <vt:lpstr>Важливо</vt:lpstr>
      <vt:lpstr>Нормативно-правове забезпечення</vt:lpstr>
      <vt:lpstr>Нормативно-правове забезпечення</vt:lpstr>
      <vt:lpstr>Презентация PowerPoint</vt:lpstr>
      <vt:lpstr>Перший урок  2026/2027 навчального року</vt:lpstr>
      <vt:lpstr>Важливо</vt:lpstr>
      <vt:lpstr>Всеукраїнський конкурс «Учитель року - 2027»</vt:lpstr>
      <vt:lpstr>Про участь в І (районному) етапі  Всеукраїнських учнівських олімпіад  із навчальних предметів  у 2026/2027 навчальному році</vt:lpstr>
      <vt:lpstr>Нормативна база</vt:lpstr>
      <vt:lpstr>  Всеукраїнські учнівські олімпіади  із навчальних предметів  у 2026/2027 н. р. </vt:lpstr>
      <vt:lpstr>Порядок проведення 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Організація освітнього процесу у закладах освіти в 2026/2027 навчальному році</dc:title>
  <dc:creator>ЦПРПП1</dc:creator>
  <cp:lastModifiedBy>Пользователь Windows</cp:lastModifiedBy>
  <cp:revision>54</cp:revision>
  <cp:lastPrinted>2026-08-24T12:21:47Z</cp:lastPrinted>
  <dcterms:created xsi:type="dcterms:W3CDTF">2026-08-20T08:42:26Z</dcterms:created>
  <dcterms:modified xsi:type="dcterms:W3CDTF">2026-08-24T12:41:54Z</dcterms:modified>
</cp:coreProperties>
</file>