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24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nus.org.ua/news/mon-zatverdylo-skorocheni-osvitni-programy-ukrayinoznavchogo-komponenta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247193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Навчання дітей, які </a:t>
            </a:r>
            <a:r>
              <a:rPr lang="uk-UA" dirty="0"/>
              <a:t>перебувають за кордоном, </a:t>
            </a:r>
            <a:r>
              <a:rPr lang="uk-UA" dirty="0" smtClean="0"/>
              <a:t>в </a:t>
            </a:r>
            <a:r>
              <a:rPr lang="uk-UA" dirty="0"/>
              <a:t>українських школах в одному з 3-х форматів:</a:t>
            </a:r>
            <a:br>
              <a:rPr lang="uk-UA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9359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259632" y="1527175"/>
            <a:ext cx="7244606" cy="3846041"/>
          </a:xfrm>
        </p:spPr>
        <p:txBody>
          <a:bodyPr/>
          <a:lstStyle/>
          <a:p>
            <a:pPr lvl="0"/>
            <a:r>
              <a:rPr lang="uk-UA" b="1" dirty="0"/>
              <a:t>за індивідуальною або сімейною формою: </a:t>
            </a:r>
            <a:r>
              <a:rPr lang="uk-UA" dirty="0"/>
              <a:t>учень / учениця вчиться очно в місцевій школі, а опанування української програми покладається на батьків;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2348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87624" y="1527175"/>
            <a:ext cx="7316614" cy="4572000"/>
          </a:xfrm>
        </p:spPr>
        <p:txBody>
          <a:bodyPr/>
          <a:lstStyle/>
          <a:p>
            <a:pPr lvl="0"/>
            <a:r>
              <a:rPr lang="uk-UA" b="1" dirty="0"/>
              <a:t>у дистанційному форматі лише з </a:t>
            </a:r>
            <a:r>
              <a:rPr lang="uk-UA" dirty="0">
                <a:hlinkClick r:id="rId2"/>
              </a:rPr>
              <a:t>українознавчого компонента</a:t>
            </a:r>
            <a:r>
              <a:rPr lang="uk-UA" b="1" dirty="0"/>
              <a:t>:</a:t>
            </a:r>
            <a:r>
              <a:rPr lang="uk-UA" dirty="0"/>
              <a:t> учень / учениця опановує програму місцевої школи, а ввечері або в суботу дистанційно вивчає українську мову й літературу, історію України;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7081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08504" cy="1184176"/>
          </a:xfrm>
        </p:spPr>
        <p:txBody>
          <a:bodyPr>
            <a:noAutofit/>
          </a:bodyPr>
          <a:lstStyle/>
          <a:p>
            <a:r>
              <a:rPr lang="uk-UA" sz="2400" b="1" dirty="0">
                <a:solidFill>
                  <a:schemeClr val="tx1"/>
                </a:solidFill>
              </a:rPr>
              <a:t>Перелік шкіл у Харкові та Харківській області, де організовано вивчення українознавчого компонента:</a:t>
            </a:r>
            <a:br>
              <a:rPr lang="uk-UA" sz="2400" b="1" dirty="0">
                <a:solidFill>
                  <a:schemeClr val="tx1"/>
                </a:solidFill>
              </a:rPr>
            </a:br>
            <a:endParaRPr lang="uk-UA" sz="24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b="1" dirty="0"/>
              <a:t>Заклади у м. Харків</a:t>
            </a:r>
            <a:endParaRPr lang="uk-UA" dirty="0"/>
          </a:p>
          <a:p>
            <a:pPr lvl="0"/>
            <a:r>
              <a:rPr lang="uk-UA" b="1" dirty="0"/>
              <a:t>КЗ «Харківський ліцей № 183»</a:t>
            </a:r>
            <a:r>
              <a:rPr lang="uk-UA" dirty="0"/>
              <a:t> (</a:t>
            </a:r>
            <a:r>
              <a:rPr lang="uk-UA" dirty="0" err="1"/>
              <a:t>Салтівський</a:t>
            </a:r>
            <a:r>
              <a:rPr lang="uk-UA" dirty="0"/>
              <a:t> район) — проспект Тракторобудівників, 91-Б (класи: 10, 11).</a:t>
            </a:r>
          </a:p>
          <a:p>
            <a:pPr lvl="0"/>
            <a:r>
              <a:rPr lang="uk-UA" b="1" dirty="0"/>
              <a:t>КЗ «Харківський ліцей № 46»</a:t>
            </a:r>
            <a:r>
              <a:rPr lang="uk-UA" dirty="0"/>
              <a:t> (Слобідський район) — проспект Героїв Харкова, 173 (класи: 1, 5, 9).</a:t>
            </a:r>
          </a:p>
          <a:p>
            <a:pPr lvl="0"/>
            <a:r>
              <a:rPr lang="uk-UA" b="1" dirty="0"/>
              <a:t>КЗ «Харківський ліцей № 173»</a:t>
            </a:r>
            <a:r>
              <a:rPr lang="uk-UA" dirty="0"/>
              <a:t> (Слобідський район) — вулиця </a:t>
            </a:r>
            <a:r>
              <a:rPr lang="uk-UA" dirty="0" err="1"/>
              <a:t>Ахієзерів</a:t>
            </a:r>
            <a:r>
              <a:rPr lang="uk-UA" dirty="0"/>
              <a:t>, 18-А.</a:t>
            </a:r>
          </a:p>
          <a:p>
            <a:pPr lvl="0"/>
            <a:r>
              <a:rPr lang="uk-UA" b="1" dirty="0"/>
              <a:t>КЗ «Харківський ліцей № 162»</a:t>
            </a:r>
            <a:r>
              <a:rPr lang="uk-UA" dirty="0"/>
              <a:t> (</a:t>
            </a:r>
            <a:r>
              <a:rPr lang="uk-UA" dirty="0" err="1"/>
              <a:t>Новобаварський</a:t>
            </a:r>
            <a:r>
              <a:rPr lang="uk-UA" dirty="0"/>
              <a:t> район) — вулиця </a:t>
            </a:r>
            <a:r>
              <a:rPr lang="uk-UA" dirty="0" err="1"/>
              <a:t>Власенка</a:t>
            </a:r>
            <a:r>
              <a:rPr lang="uk-UA" dirty="0"/>
              <a:t>, 14. </a:t>
            </a:r>
          </a:p>
          <a:p>
            <a:r>
              <a:rPr lang="uk-UA" b="1" dirty="0"/>
              <a:t>Заклади в Харківській області</a:t>
            </a:r>
            <a:endParaRPr lang="uk-UA" dirty="0"/>
          </a:p>
          <a:p>
            <a:pPr lvl="0"/>
            <a:r>
              <a:rPr lang="uk-UA" b="1" dirty="0"/>
              <a:t>КЗ «</a:t>
            </a:r>
            <a:r>
              <a:rPr lang="uk-UA" b="1" dirty="0" err="1"/>
              <a:t>Яковлівська</a:t>
            </a:r>
            <a:r>
              <a:rPr lang="uk-UA" b="1" dirty="0"/>
              <a:t> гімназія»</a:t>
            </a:r>
            <a:r>
              <a:rPr lang="uk-UA" dirty="0"/>
              <a:t> (</a:t>
            </a:r>
            <a:r>
              <a:rPr lang="uk-UA" dirty="0" err="1"/>
              <a:t>Лозівський</a:t>
            </a:r>
            <a:r>
              <a:rPr lang="uk-UA" dirty="0"/>
              <a:t> р-н, </a:t>
            </a:r>
            <a:r>
              <a:rPr lang="uk-UA" dirty="0" err="1"/>
              <a:t>Олексіївська</a:t>
            </a:r>
            <a:r>
              <a:rPr lang="uk-UA" dirty="0"/>
              <a:t> ТГ) — є окремі класи з українознавчим компонентом (1-У, 2-У, 9-У класи).</a:t>
            </a:r>
          </a:p>
          <a:p>
            <a:pPr lvl="0"/>
            <a:r>
              <a:rPr lang="uk-UA" b="1" dirty="0" err="1"/>
              <a:t>Люботинська</a:t>
            </a:r>
            <a:r>
              <a:rPr lang="uk-UA" b="1" dirty="0"/>
              <a:t> гімназія № 1</a:t>
            </a:r>
            <a:r>
              <a:rPr lang="uk-UA" dirty="0"/>
              <a:t> (Харківський р-н) — вулиця Слобожанська, 21.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6963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403648" y="1527175"/>
            <a:ext cx="7100590" cy="4572000"/>
          </a:xfrm>
        </p:spPr>
        <p:txBody>
          <a:bodyPr/>
          <a:lstStyle/>
          <a:p>
            <a:pPr lvl="0"/>
            <a:r>
              <a:rPr lang="uk-UA" b="1" dirty="0"/>
              <a:t>у повноцінному дистанційному форматі:</a:t>
            </a:r>
            <a:r>
              <a:rPr lang="uk-UA" dirty="0"/>
              <a:t> учень / учениця навчається в місцевій школі й паралельно вивчає всі предмети в українському закладі освіті (у Міністерство освіти і науки України звертають увагу, що в такому разі діти отримують подвійне навантаження, а навчання в українській школі часто стає формальністю).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766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0</TotalTime>
  <Words>180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Официальная</vt:lpstr>
      <vt:lpstr>Навчання дітей, які перебувають за кордоном, в українських школах в одному з 3-х форматів: </vt:lpstr>
      <vt:lpstr>Презентация PowerPoint</vt:lpstr>
      <vt:lpstr>Презентация PowerPoint</vt:lpstr>
      <vt:lpstr>Перелік шкіл у Харкові та Харківській області, де організовано вивчення українознавчого компонента: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Навчання дітей, які перебувають за кордоном, в українських школах в одному з 3-х форматів: </dc:title>
  <dc:creator>пк</dc:creator>
  <cp:lastModifiedBy>пк</cp:lastModifiedBy>
  <cp:revision>1</cp:revision>
  <dcterms:created xsi:type="dcterms:W3CDTF">2026-06-09T05:38:29Z</dcterms:created>
  <dcterms:modified xsi:type="dcterms:W3CDTF">2026-06-09T05:52:47Z</dcterms:modified>
</cp:coreProperties>
</file>