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handoutMasterIdLst>
    <p:handoutMasterId r:id="rId9"/>
  </p:handoutMasterIdLst>
  <p:sldIdLst>
    <p:sldId id="256" r:id="rId2"/>
    <p:sldId id="261" r:id="rId3"/>
    <p:sldId id="270" r:id="rId4"/>
    <p:sldId id="266" r:id="rId5"/>
    <p:sldId id="267" r:id="rId6"/>
    <p:sldId id="268" r:id="rId7"/>
    <p:sldId id="265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87069-2C56-423F-99D3-1B3CCF4FA9AA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441B6-ADE1-4EF7-926F-01CBA0DB4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371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8345A4-5EA6-4871-A1FA-E6DABF141CBB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D7BD1-B795-44CA-AD68-C0296834E2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381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B52D3-7460-40C8-B6E3-060E8A44E872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D9D5C-3254-43E8-B37A-9E6607DFD0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99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7ADBCA-3697-4697-AABD-11A6D4EE5821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66A1C-1840-4486-9A12-9EF767F494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14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5F2C9-BEA8-471B-9741-7CEAC82AD551}" type="datetimeFigureOut">
              <a:rPr lang="ru-RU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11BE1-CBC0-4B8A-97CB-AC76B1438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ADF0CD-F256-4E8F-AD0C-1A38D130962C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3D73CD-A146-45BF-A3C5-51CB2BC4F1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149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2E8B0C-057E-4B5F-8483-29487EF3EFD7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E0567-EF9A-4397-841F-B47F713B95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445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05AB2E-0033-491B-981B-79BC8312C3AE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D32AC-B4A3-4E89-922C-B89A3E1DD5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18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46094D-C04A-4731-97DE-B89A296F0067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0E2082-7E1A-4144-A99C-DAEA7A90FF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385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D25025-DD02-471F-844A-E9EFC3A6D387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90044-BE8A-413A-B47B-5161765DC4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857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25547D-BA6F-4505-B2AB-C944E1F71318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C9E13C-D585-4154-88D7-631C3D361A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30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B4ACC4-8C68-4B74-A1F9-0A44E286EED8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2DB452-1D2C-4080-87BB-0BE35C1B14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22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64DBDC-72E8-4FB9-B294-039EE80948B4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BCB9C-8AA7-4C94-907B-9181BAB92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24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0B3CA0-F51C-42B1-8B9B-FC6A290FD386}" type="datetimeFigureOut">
              <a:rPr lang="ru-RU" smtClean="0"/>
              <a:pPr>
                <a:defRPr/>
              </a:pPr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AFCA6DB-7725-41B5-8B31-EC28E2C841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62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11560" y="2130425"/>
            <a:ext cx="7920880" cy="2018655"/>
          </a:xfrm>
        </p:spPr>
        <p:txBody>
          <a:bodyPr anchor="ctr">
            <a:normAutofit fontScale="90000"/>
          </a:bodyPr>
          <a:lstStyle/>
          <a:p>
            <a:pPr eaLnBrk="1" hangingPunct="1"/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дсумки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участі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b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ІІ (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обласному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Всеукраїнського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конкурсу-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захисту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науково-дослідницьких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учнів-членів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МАН </a:t>
            </a:r>
            <a:r>
              <a:rPr lang="ru-RU" sz="3200" b="1" i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у 2025/2026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році</a:t>
            </a:r>
            <a:endParaRPr lang="ru-RU" sz="32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2401"/>
            <a:ext cx="6872287" cy="490518"/>
          </a:xfrm>
        </p:spPr>
        <p:txBody>
          <a:bodyPr>
            <a:normAutofit fontScale="90000"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Нормативна база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052736"/>
            <a:ext cx="7696200" cy="561635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Наказ МОНУ від 04 листопада 2025 року №1470 «Про проведення Всеукраїнського конкурсу-захисту науково-дослідницьких робіт учнів-членів Малої академії наук України у 2025/2026 навчальному році»</a:t>
            </a:r>
          </a:p>
          <a:p>
            <a:pPr algn="just">
              <a:lnSpc>
                <a:spcPct val="9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Наказ Департаменту науки і освіти України від 13 листопада 2025 року № 131 «Про проведення І, ІІ етапів Всеукраїнського конкурсу-захисту науково-дослідницьких робіт учнів-членів Малої академії наук України у 2025/2026 навчальному році»</a:t>
            </a:r>
          </a:p>
          <a:p>
            <a:pPr algn="just">
              <a:lnSpc>
                <a:spcPct val="9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Наказ ВОКМС від 20 листопада 2025 року № 165 «Про проведення І (територіального) етапу Всеукраїнського конкурсу-захисту науково-дослідницьких робіт учнів-членів Малої академії наук України у 2025/2026 навчальному році»</a:t>
            </a:r>
          </a:p>
          <a:p>
            <a:pPr algn="just">
              <a:lnSpc>
                <a:spcPct val="9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Наказ ВОКМС від  22 грудня 2025 року № 180  «Про підсумки проведення І (територіального) етапу Всеукраїнського конкурсу-захисту науково-дослідницьких робіт учнів-членів Малої академії наук України у 2025/2026 навчальному році»</a:t>
            </a:r>
          </a:p>
          <a:p>
            <a:pPr algn="just" eaLnBrk="1" hangingPunct="1">
              <a:lnSpc>
                <a:spcPct val="90000"/>
              </a:lnSpc>
            </a:pP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 (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обласний ) етап 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Всеукраїнського конкурсу-захисту науково – дослідницьких робіт учнів-членів Малої академії наук 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endParaRPr lang="uk-UA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4800" b="1" dirty="0" smtClean="0">
                <a:solidFill>
                  <a:srgbClr val="C00000"/>
                </a:solidFill>
              </a:rPr>
              <a:t>3 роботи</a:t>
            </a:r>
          </a:p>
          <a:p>
            <a:pPr marL="0" indent="0" algn="ctr">
              <a:buNone/>
            </a:pPr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dirty="0" smtClean="0"/>
              <a:t>КЗ «Гришівський ліцей» – 1</a:t>
            </a:r>
          </a:p>
          <a:p>
            <a:r>
              <a:rPr lang="uk-UA" dirty="0" smtClean="0"/>
              <a:t>КЗ «Сахновщинський ліцей № 2» - 2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410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Учасники ІІ (обласного) етапу Всеукраїнського конкурсу-захисту науково – дослідницьких робіт учнів-членів Малої академії наук України у </a:t>
            </a:r>
            <a:r>
              <a:rPr lang="uk-UA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2025/2026 </a:t>
            </a:r>
            <a:r>
              <a:rPr lang="uk-UA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навчальному році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fontScale="62500" lnSpcReduction="20000"/>
          </a:bodyPr>
          <a:lstStyle/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5100" b="1" i="1" u="sng" dirty="0" smtClean="0">
                <a:latin typeface="Times New Roman" pitchFamily="18" charset="0"/>
                <a:cs typeface="Times New Roman" pitchFamily="18" charset="0"/>
              </a:rPr>
              <a:t>Наукове відділення </a:t>
            </a:r>
            <a:r>
              <a:rPr lang="uk-UA" sz="5100" b="1" i="1" u="sng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5100" b="1" i="1" u="sng" dirty="0" smtClean="0">
                <a:latin typeface="Times New Roman" pitchFamily="18" charset="0"/>
                <a:cs typeface="Times New Roman" pitchFamily="18" charset="0"/>
              </a:rPr>
              <a:t>сторії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5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Секція “Історичне краєзнавство”: </a:t>
            </a:r>
          </a:p>
          <a:p>
            <a:pPr marL="274320" lvl="0" indent="-274320">
              <a:buClr>
                <a:srgbClr val="AA2B1E"/>
              </a:buClr>
              <a:buSzPct val="85000"/>
              <a:buNone/>
            </a:pPr>
            <a:endParaRPr lang="uk-UA" sz="33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51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Мацегора</a:t>
            </a:r>
            <a:r>
              <a:rPr lang="uk-UA" sz="5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Іван</a:t>
            </a:r>
            <a:r>
              <a:rPr lang="uk-UA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учень 10-го класу 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КЗ “</a:t>
            </a:r>
            <a:r>
              <a:rPr lang="uk-UA" sz="4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Сахновщинський</a:t>
            </a:r>
            <a:r>
              <a:rPr lang="uk-UA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 № 2” 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(науковий керівник: Грицай Тетяна Анатоліївна</a:t>
            </a:r>
            <a:r>
              <a:rPr lang="uk-UA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endParaRPr lang="uk-UA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4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науково-дослідницької роботи:  «Сміливі змінюють світ»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4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ІІІ місце</a:t>
            </a:r>
            <a:endParaRPr lang="uk-UA" sz="4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	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039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Учасники ІІ (обласного) етапу Всеукраїнського конкурсу-захисту науково – дослідницьких робіт учнів-членів Малої академії наук України у </a:t>
            </a:r>
            <a:r>
              <a:rPr lang="uk-UA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2025/2026 </a:t>
            </a:r>
            <a:r>
              <a:rPr lang="uk-UA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навчальному році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 lnSpcReduction="10000"/>
          </a:bodyPr>
          <a:lstStyle/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Наукове </a:t>
            </a:r>
            <a:r>
              <a:rPr lang="uk-UA" b="1" i="1" u="sng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ідділення </a:t>
            </a:r>
            <a:r>
              <a:rPr lang="uk-UA" b="1" i="1" u="sng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ілології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2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Секція </a:t>
            </a:r>
            <a:r>
              <a:rPr lang="uk-UA" sz="3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“Українська мова”:</a:t>
            </a:r>
          </a:p>
          <a:p>
            <a:pPr marL="274320" lvl="0" indent="-274320">
              <a:buClr>
                <a:srgbClr val="AA2B1E"/>
              </a:buClr>
              <a:buSzPct val="85000"/>
              <a:buNone/>
            </a:pPr>
            <a:endParaRPr lang="uk-UA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Рясна Віта</a:t>
            </a:r>
            <a:r>
              <a:rPr lang="uk-U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учениця 9-го класу 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КЗ “</a:t>
            </a:r>
            <a:r>
              <a:rPr lang="uk-UA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Гришівський</a:t>
            </a: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ліцей” 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(науковий керівник: Ковальська Наталія Іванівна</a:t>
            </a:r>
            <a:r>
              <a:rPr lang="uk-U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науково-дослідницької роботи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«Нові слова - нова реальність: неологізми в українській мові сьогодення»</a:t>
            </a:r>
            <a:endParaRPr lang="uk-UA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186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Учасники ІІ (обласного) етапу Всеукраїнського конкурсу-захисту науково – дослідницьких робіт учнів-членів Малої академії наук України у 2025/2026 навчальному році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/>
          </a:bodyPr>
          <a:lstStyle/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2400" b="1" i="1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Наукове </a:t>
            </a:r>
            <a:r>
              <a:rPr lang="uk-UA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відділення математики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Секція 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«Прикладна математика</a:t>
            </a:r>
            <a:r>
              <a:rPr lang="uk-UA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”:</a:t>
            </a: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endParaRPr lang="uk-UA" sz="1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Шпак Анастасія</a:t>
            </a:r>
            <a:r>
              <a:rPr lang="uk-U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учениця 9-го класу 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КЗ “</a:t>
            </a:r>
            <a:r>
              <a:rPr lang="uk-UA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Сахновщинський</a:t>
            </a: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ліцей № 2” </a:t>
            </a: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(науковий керівник Шпак Валентина </a:t>
            </a:r>
            <a:r>
              <a:rPr lang="uk-U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Михайлівна</a:t>
            </a:r>
            <a:r>
              <a:rPr lang="uk-U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uk-UA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AA2B1E"/>
              </a:buClr>
              <a:buSzPct val="85000"/>
              <a:buNone/>
            </a:pPr>
            <a:endParaRPr lang="uk-UA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ctr">
              <a:buClr>
                <a:srgbClr val="AA2B1E"/>
              </a:buClr>
              <a:buSzPct val="85000"/>
              <a:buNone/>
            </a:pPr>
            <a:r>
              <a:rPr lang="uk-UA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науково-дослідницької роботи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«Історія виникнення  та застосування графів» </a:t>
            </a:r>
            <a:endParaRPr lang="uk-UA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946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928802"/>
            <a:ext cx="6870700" cy="160020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13758</TotalTime>
  <Words>321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Про підсумки участі у  ІІ (обласному) етапі Всеукраїнського конкурсу-захисту науково-дослідницьких робіт учнів-членів МАН України у 2025/2026 навчальному році</vt:lpstr>
      <vt:lpstr>Нормативна база</vt:lpstr>
      <vt:lpstr> ІІ (обласний ) етап Всеукраїнського конкурсу-захисту науково – дослідницьких робіт учнів-членів Малої академії наук України</vt:lpstr>
      <vt:lpstr>Учасники ІІ (обласного) етапу Всеукраїнського конкурсу-захисту науково – дослідницьких робіт учнів-членів Малої академії наук України у 2025/2026 навчальному році </vt:lpstr>
      <vt:lpstr>Учасники ІІ (обласного) етапу Всеукраїнського конкурсу-захисту науково – дослідницьких робіт учнів-членів Малої академії наук України у 2025/2026 навчальному році </vt:lpstr>
      <vt:lpstr>Учасники ІІ (обласного) етапу Всеукраїнського конкурсу-захисту науково – дослідницьких робіт учнів-членів Малої академії наук України у 2025/2026 навчальному році 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підсумки проведення ІІ (районного) етапу Всеукраїнських учнівських олімпіад з навчальних предметів у 2021/2022 навчальному році</dc:title>
  <dc:creator>notebook</dc:creator>
  <cp:lastModifiedBy>Пользователь Windows</cp:lastModifiedBy>
  <cp:revision>511</cp:revision>
  <cp:lastPrinted>2026-02-24T12:32:29Z</cp:lastPrinted>
  <dcterms:created xsi:type="dcterms:W3CDTF">2021-12-28T05:59:22Z</dcterms:created>
  <dcterms:modified xsi:type="dcterms:W3CDTF">2026-02-24T12:34:49Z</dcterms:modified>
</cp:coreProperties>
</file>