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5" r:id="rId1"/>
  </p:sldMasterIdLst>
  <p:sldIdLst>
    <p:sldId id="256" r:id="rId2"/>
    <p:sldId id="261" r:id="rId3"/>
    <p:sldId id="260" r:id="rId4"/>
    <p:sldId id="262" r:id="rId5"/>
    <p:sldId id="264" r:id="rId6"/>
    <p:sldId id="270" r:id="rId7"/>
    <p:sldId id="271" r:id="rId8"/>
    <p:sldId id="272" r:id="rId9"/>
    <p:sldId id="265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2754" y="-9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28345A4-5EA6-4871-A1FA-E6DABF141CBB}" type="datetimeFigureOut">
              <a:rPr lang="ru-RU" smtClean="0"/>
              <a:pPr>
                <a:defRPr/>
              </a:pPr>
              <a:t>25.02.2026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D7BD1-B795-44CA-AD68-C0296834E24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187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AB52D3-7460-40C8-B6E3-060E8A44E872}" type="datetimeFigureOut">
              <a:rPr lang="ru-RU" smtClean="0"/>
              <a:pPr>
                <a:defRPr/>
              </a:pPr>
              <a:t>25.02.2026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2D9D5C-3254-43E8-B37A-9E6607DFD08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779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57ADBCA-3697-4697-AABD-11A6D4EE5821}" type="datetimeFigureOut">
              <a:rPr lang="ru-RU" smtClean="0"/>
              <a:pPr>
                <a:defRPr/>
              </a:pPr>
              <a:t>25.02.2026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F66A1C-1840-4486-9A12-9EF767F4947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52778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A5F2C9-BEA8-471B-9741-7CEAC82AD551}" type="datetimeFigureOut">
              <a:rPr lang="ru-RU"/>
              <a:pPr>
                <a:defRPr/>
              </a:pPr>
              <a:t>25.02.2026</a:t>
            </a:fld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011BE1-CBC0-4B8A-97CB-AC76B1438C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1ADF0CD-F256-4E8F-AD0C-1A38D130962C}" type="datetimeFigureOut">
              <a:rPr lang="ru-RU" smtClean="0"/>
              <a:pPr>
                <a:defRPr/>
              </a:pPr>
              <a:t>25.02.2026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3D73CD-A146-45BF-A3C5-51CB2BC4F15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0065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2E8B0C-057E-4B5F-8483-29487EF3EFD7}" type="datetimeFigureOut">
              <a:rPr lang="ru-RU" smtClean="0"/>
              <a:pPr>
                <a:defRPr/>
              </a:pPr>
              <a:t>25.02.2026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7E0567-EF9A-4397-841F-B47F713B959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2616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05AB2E-0033-491B-981B-79BC8312C3AE}" type="datetimeFigureOut">
              <a:rPr lang="ru-RU" smtClean="0"/>
              <a:pPr>
                <a:defRPr/>
              </a:pPr>
              <a:t>25.02.2026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4D32AC-B4A3-4E89-922C-B89A3E1DD5A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9366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46094D-C04A-4731-97DE-B89A296F0067}" type="datetimeFigureOut">
              <a:rPr lang="ru-RU" smtClean="0"/>
              <a:pPr>
                <a:defRPr/>
              </a:pPr>
              <a:t>25.02.2026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0E2082-7E1A-4144-A99C-DAEA7A90FF8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375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8D25025-DD02-471F-844A-E9EFC3A6D387}" type="datetimeFigureOut">
              <a:rPr lang="ru-RU" smtClean="0"/>
              <a:pPr>
                <a:defRPr/>
              </a:pPr>
              <a:t>25.02.2026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C90044-BE8A-413A-B47B-5161765DC4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865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A25547D-BA6F-4505-B2AB-C944E1F71318}" type="datetimeFigureOut">
              <a:rPr lang="ru-RU" smtClean="0"/>
              <a:pPr>
                <a:defRPr/>
              </a:pPr>
              <a:t>25.02.2026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C9E13C-D585-4154-88D7-631C3D361A6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89947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B4ACC4-8C68-4B74-A1F9-0A44E286EED8}" type="datetimeFigureOut">
              <a:rPr lang="ru-RU" smtClean="0"/>
              <a:pPr>
                <a:defRPr/>
              </a:pPr>
              <a:t>25.02.2026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2DB452-1D2C-4080-87BB-0BE35C1B14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017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64DBDC-72E8-4FB9-B294-039EE80948B4}" type="datetimeFigureOut">
              <a:rPr lang="ru-RU" smtClean="0"/>
              <a:pPr>
                <a:defRPr/>
              </a:pPr>
              <a:t>25.02.2026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4BCB9C-8AA7-4C94-907B-9181BAB92A1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3217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D0B3CA0-F51C-42B1-8B9B-FC6A290FD386}" type="datetimeFigureOut">
              <a:rPr lang="ru-RU" smtClean="0"/>
              <a:pPr>
                <a:defRPr/>
              </a:pPr>
              <a:t>25.02.2026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AFCA6DB-7725-41B5-8B31-EC28E2C8414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209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3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899592" y="2130425"/>
            <a:ext cx="7560840" cy="1470025"/>
          </a:xfrm>
        </p:spPr>
        <p:txBody>
          <a:bodyPr anchor="ctr">
            <a:normAutofit fontScale="90000"/>
          </a:bodyPr>
          <a:lstStyle/>
          <a:p>
            <a:pPr eaLnBrk="1" hangingPunct="1"/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Про </a:t>
            </a:r>
            <a:r>
              <a:rPr lang="ru-RU" sz="3200" b="1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3200" b="1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дсумки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участі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у </a:t>
            </a:r>
            <a:b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ІІ (</a:t>
            </a:r>
            <a:r>
              <a:rPr lang="ru-RU" sz="3200" b="1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обласному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3200" b="1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етапі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Всеукраїнських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учнівських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олімпіад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навчальних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предметів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у 2025/2026 </a:t>
            </a:r>
            <a:r>
              <a:rPr lang="ru-RU" sz="3200" b="1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навчальному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році</a:t>
            </a:r>
            <a:endParaRPr lang="ru-RU" sz="3200" b="1" i="1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52401"/>
            <a:ext cx="6872287" cy="490518"/>
          </a:xfrm>
        </p:spPr>
        <p:txBody>
          <a:bodyPr>
            <a:normAutofit fontScale="90000"/>
          </a:bodyPr>
          <a:lstStyle/>
          <a:p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Нормативна база</a:t>
            </a: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642918"/>
            <a:ext cx="7696200" cy="6026171"/>
          </a:xfrm>
        </p:spPr>
        <p:txBody>
          <a:bodyPr>
            <a:normAutofit/>
          </a:bodyPr>
          <a:lstStyle/>
          <a:p>
            <a:pPr algn="just">
              <a:lnSpc>
                <a:spcPct val="90000"/>
              </a:lnSpc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Наказ МОНУ від 30 грудня 2024 року № 1820, зареєстрованого в Міністерстві  юстиції України 06 лютого 2025 року за № 187/43593, затверджено Положення про учнівський </a:t>
            </a: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олімпіадний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та турнірний рух;</a:t>
            </a:r>
          </a:p>
          <a:p>
            <a:pPr algn="just">
              <a:lnSpc>
                <a:spcPct val="90000"/>
              </a:lnSpc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Наказ МОНУ № 1165 від 20 серпня 2025 «Про проведення    Всеукраїнських учнівських олімпіад з навчальних предметів  у 2025/2026 навчальному році»;</a:t>
            </a:r>
          </a:p>
          <a:p>
            <a:pPr algn="just">
              <a:lnSpc>
                <a:spcPct val="90000"/>
              </a:lnSpc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Наказ Департаменту науки і освіти України від 01 вересня 2025 року № 76 «Про організацію проведення І етапу Всеукраїнських учнівських олімпіад з навчальних предметів у 2025/2026 навчальному році»;</a:t>
            </a:r>
          </a:p>
          <a:p>
            <a:pPr algn="just">
              <a:lnSpc>
                <a:spcPct val="90000"/>
              </a:lnSpc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Розпорядження </a:t>
            </a: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Берестинської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 районної військової адміністрації Харківської області від 15 вересня 2025 року №164 «Про організацію проведення І етапу Всеукраїнських учнівських олімпіад з навчальних предметів у 2025/2026 навчальному році у </a:t>
            </a: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Берестинському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районі»;</a:t>
            </a:r>
          </a:p>
          <a:p>
            <a:pPr algn="just">
              <a:lnSpc>
                <a:spcPct val="90000"/>
              </a:lnSpc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Наказ відділу освіти, молоді та спорту </a:t>
            </a: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Кегичівської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селищної ради від 16 вересня 2025 № 42 «Про організацію проведення І етапу Всеукраїнських учнівських олімпіад з навчальних предметів у 2025/2026 навчальному році».</a:t>
            </a:r>
          </a:p>
          <a:p>
            <a:pPr algn="just">
              <a:lnSpc>
                <a:spcPct val="90000"/>
              </a:lnSpc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Наказ відділу освіти, молоді та спорту </a:t>
            </a: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Кегичівської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селищної ради від 20 листопада 2025 № 56 «Про підсумки проведення І етапу Всеукраїнських учнівських олімпіад з навчальних предметів у 2025/2026 навчальному році».</a:t>
            </a:r>
          </a:p>
          <a:p>
            <a:pPr algn="just">
              <a:lnSpc>
                <a:spcPct val="90000"/>
              </a:lnSpc>
            </a:pP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Наказ Департаменту освіти і науки України від 03 грудня 2025 року № 138 «Про проведення ІІ етапу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Всеукраїнських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учнівських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олімпіад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навчальних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предметів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у 2025/2026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навчальному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81" name="Rectangle 2"/>
          <p:cNvSpPr>
            <a:spLocks noGrp="1" noChangeArrowheads="1"/>
          </p:cNvSpPr>
          <p:nvPr>
            <p:ph type="title"/>
          </p:nvPr>
        </p:nvSpPr>
        <p:spPr>
          <a:xfrm>
            <a:off x="857224" y="214290"/>
            <a:ext cx="6870700" cy="127049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ІІ (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обласний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етап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07.12.2025-25.01.2026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20482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2060848"/>
            <a:ext cx="7696200" cy="4011358"/>
          </a:xfrm>
        </p:spPr>
        <p:txBody>
          <a:bodyPr/>
          <a:lstStyle/>
          <a:p>
            <a:pPr algn="just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28 учнів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було запрошено до участі у ІІ етапі;</a:t>
            </a:r>
          </a:p>
          <a:p>
            <a:r>
              <a:rPr lang="uk-UA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учнів </a:t>
            </a:r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взяли участь у ІІ етапі.</a:t>
            </a:r>
          </a:p>
          <a:p>
            <a:pPr>
              <a:buNone/>
            </a:pPr>
            <a:endParaRPr lang="ru-RU" dirty="0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42852"/>
            <a:ext cx="8497888" cy="333820"/>
          </a:xfrm>
        </p:spPr>
        <p:txBody>
          <a:bodyPr>
            <a:normAutofit fontScale="90000"/>
          </a:bodyPr>
          <a:lstStyle/>
          <a:p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Учасники</a:t>
            </a:r>
            <a:r>
              <a:rPr lang="uk-UA" sz="1800" b="1" dirty="0" smtClean="0">
                <a:latin typeface="Times New Roman" pitchFamily="18" charset="0"/>
                <a:cs typeface="Times New Roman" pitchFamily="18" charset="0"/>
              </a:rPr>
              <a:t>  ІІ етапу Всеукраїнських учнівських олімпіад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1615" name="Group 111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864085754"/>
              </p:ext>
            </p:extLst>
          </p:nvPr>
        </p:nvGraphicFramePr>
        <p:xfrm>
          <a:off x="138636" y="692696"/>
          <a:ext cx="8866729" cy="6071616"/>
        </p:xfrm>
        <a:graphic>
          <a:graphicData uri="http://schemas.openxmlformats.org/drawingml/2006/table">
            <a:tbl>
              <a:tblPr/>
              <a:tblGrid>
                <a:gridCol w="494711"/>
                <a:gridCol w="1150234"/>
                <a:gridCol w="1055612"/>
                <a:gridCol w="641716"/>
                <a:gridCol w="2458956"/>
                <a:gridCol w="2064419"/>
                <a:gridCol w="1001081"/>
              </a:tblGrid>
              <a:tr h="39582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№ п/</a:t>
                      </a:r>
                      <a:r>
                        <a:rPr kumimoji="0" lang="uk-UA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Предмет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Кількість учасників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Клас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ПІБ учасника/керівник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ЗО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Місце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493">
                <a:tc rowSpan="8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8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Історія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8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Андрійченко</a:t>
                      </a: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uk-UA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Авеліна</a:t>
                      </a: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Андріївна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</a:t>
                      </a:r>
                      <a:r>
                        <a:rPr kumimoji="0" lang="uk-UA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Гунько</a:t>
                      </a: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Світлана Юріївна)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КЗ «</a:t>
                      </a:r>
                      <a:r>
                        <a:rPr kumimoji="0" lang="uk-UA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Сахновщинський</a:t>
                      </a: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ліцей № 1»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ІІІ місце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274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Гончаренко</a:t>
                      </a: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Влада Олександрівна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</a:t>
                      </a:r>
                      <a:r>
                        <a:rPr kumimoji="0" lang="uk-UA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Гунько</a:t>
                      </a: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Світлана Юріївна)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КЗ «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Сахновщинський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ліцей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№ 1»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І місце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27493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Шикула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Поліна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Русланівна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Перкіна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Світлана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Федорівна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КЗ «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Сахновщинський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ліцей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№ 1»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ІІІ </a:t>
                      </a: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місце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27493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Мілеєва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Влада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Ігорівна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(Лисенко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Вікторія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Володимирівна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КЗ «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Костянтинівський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ліце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27493"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Краснокуцька</a:t>
                      </a: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Валерія Юріївна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</a:t>
                      </a:r>
                      <a:r>
                        <a:rPr kumimoji="0" lang="uk-UA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Беззубенко</a:t>
                      </a: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Микола Павлович)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КЗ «</a:t>
                      </a:r>
                      <a:r>
                        <a:rPr kumimoji="0" lang="uk-UA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Лигівський</a:t>
                      </a: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ліцей»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27493"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Лук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’</a:t>
                      </a:r>
                      <a:r>
                        <a:rPr kumimoji="0" lang="uk-UA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янович</a:t>
                      </a: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Ксенія Олександрівна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</a:t>
                      </a:r>
                      <a:r>
                        <a:rPr kumimoji="0" lang="uk-UA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Перкіна</a:t>
                      </a: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Світлана Федорівна)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КЗ «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Сахновщинський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ліцей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№ 1»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І місце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27493"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Савельєв Ілля Ігорович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(Савельєва Анна Василівна)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КЗ «</a:t>
                      </a:r>
                      <a:r>
                        <a:rPr kumimoji="0" lang="uk-UA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Новоолександрівський</a:t>
                      </a: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ліцей»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ІІІ місце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27493"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Герцева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Марія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Дмитрівна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(Гунько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Світлана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Юріївна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КЗ «</a:t>
                      </a:r>
                      <a:r>
                        <a:rPr kumimoji="0" lang="uk-UA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Сахновщинський</a:t>
                      </a: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ліцей № 1»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ІІІ місце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27493"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Правознавство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Будаєва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Анна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Дмитрівна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Перкіна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Світлана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Федорівна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КЗ «</a:t>
                      </a:r>
                      <a:r>
                        <a:rPr kumimoji="0" lang="uk-UA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Сахновщинський</a:t>
                      </a: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ліцей № 1»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27493"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Савельєв Ілля Ігорович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(Савельєва Анна Василівна)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КЗ «</a:t>
                      </a:r>
                      <a:r>
                        <a:rPr kumimoji="0" lang="uk-UA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Новоолександрівський</a:t>
                      </a: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ліцей»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85824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Подобіна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Поліна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Олександрівна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Савельєва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Анна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Василівна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КЗ «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Новоолександрівський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ліцей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»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ІІІ </a:t>
                      </a: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місце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43998" cy="262952"/>
          </a:xfrm>
        </p:spPr>
        <p:txBody>
          <a:bodyPr>
            <a:normAutofit fontScale="90000"/>
          </a:bodyPr>
          <a:lstStyle/>
          <a:p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Учасники</a:t>
            </a:r>
            <a:r>
              <a:rPr lang="uk-UA" sz="1800" b="1" dirty="0" smtClean="0">
                <a:latin typeface="Times New Roman" pitchFamily="18" charset="0"/>
                <a:cs typeface="Times New Roman" pitchFamily="18" charset="0"/>
              </a:rPr>
              <a:t> ІІ етапу Всеукраїнських учнівських олімпіад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297806232"/>
              </p:ext>
            </p:extLst>
          </p:nvPr>
        </p:nvGraphicFramePr>
        <p:xfrm>
          <a:off x="125460" y="692696"/>
          <a:ext cx="8893082" cy="5464224"/>
        </p:xfrm>
        <a:graphic>
          <a:graphicData uri="http://schemas.openxmlformats.org/drawingml/2006/table">
            <a:tbl>
              <a:tblPr/>
              <a:tblGrid>
                <a:gridCol w="496181"/>
                <a:gridCol w="1031110"/>
                <a:gridCol w="1029086"/>
                <a:gridCol w="648072"/>
                <a:gridCol w="2748178"/>
                <a:gridCol w="1936398"/>
                <a:gridCol w="1004057"/>
              </a:tblGrid>
              <a:tr h="59849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№ п/</a:t>
                      </a:r>
                      <a:r>
                        <a:rPr kumimoji="0" lang="uk-UA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Предмет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Кількість учасників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Клас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ПІБ учасника/керівник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ЗО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algn="ctr"/>
                      <a:endParaRPr lang="ru-RU" dirty="0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Місце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3634"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Хімія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Гончаренко</a:t>
                      </a: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Влада Олександрівна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</a:t>
                      </a:r>
                      <a:r>
                        <a:rPr kumimoji="0" lang="uk-UA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Болюк</a:t>
                      </a: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Тетяна Василівна)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КЗ  «</a:t>
                      </a:r>
                      <a:r>
                        <a:rPr kumimoji="0" lang="uk-UA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Сахновщинський</a:t>
                      </a: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ліцей № 1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ІІІ місце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38645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Шпак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Анастасія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Романівна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Сараєва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Валентина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Миколаївна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КЗ «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Сахновщинський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ліцей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№ 2»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І </a:t>
                      </a: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місце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38645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Герцева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Марія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Дмитрівна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Болюк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Тетяна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Василівна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КЗ  «</a:t>
                      </a:r>
                      <a:r>
                        <a:rPr kumimoji="0" lang="uk-UA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Сахновщинський</a:t>
                      </a: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ліцей № 1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ІІІ місце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38645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Географія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Андрійченко</a:t>
                      </a: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uk-UA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Авеліна</a:t>
                      </a: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Андріївна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</a:t>
                      </a:r>
                      <a:r>
                        <a:rPr kumimoji="0" lang="uk-UA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Штепа</a:t>
                      </a: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Олена Сергіївна)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КЗ «</a:t>
                      </a:r>
                      <a:r>
                        <a:rPr kumimoji="0" lang="uk-UA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Сахновщинський</a:t>
                      </a: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ліцей № 1»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538645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Шершун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Дмитро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Сергійович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Бабакіна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Світлана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Олександрівна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КЗ «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Сахновщинський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ліцей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№2»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53864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Інформатика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Чорновіл Іван Ігорович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</a:t>
                      </a:r>
                      <a:r>
                        <a:rPr kumimoji="0" lang="uk-UA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Сальнікова</a:t>
                      </a: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Ілона Іванівна)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КЗ  «</a:t>
                      </a:r>
                      <a:r>
                        <a:rPr kumimoji="0" lang="uk-UA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Сахновщинський</a:t>
                      </a: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ліцей № 2»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538645"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Українська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мова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та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література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Штефа</a:t>
                      </a: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Олександра Юріївна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</a:t>
                      </a:r>
                      <a:r>
                        <a:rPr kumimoji="0" lang="uk-UA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Каніболоцька</a:t>
                      </a: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Ольга Юріївна)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КЗ «</a:t>
                      </a:r>
                      <a:r>
                        <a:rPr kumimoji="0" lang="uk-UA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Сахновщинський</a:t>
                      </a: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ліцей № 2»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ІІІ місце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538645"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Будаєва</a:t>
                      </a: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Анна Дмитрівна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</a:t>
                      </a:r>
                      <a:r>
                        <a:rPr kumimoji="0" lang="uk-UA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Маніна</a:t>
                      </a: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Ярослава Іванівна)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КЗ « </a:t>
                      </a:r>
                      <a:r>
                        <a:rPr kumimoji="0" lang="uk-UA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Сахновщинський</a:t>
                      </a: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ліцей № 1»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ІІІ місце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541581"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Шпак Анастасія Романівна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</a:t>
                      </a:r>
                      <a:r>
                        <a:rPr kumimoji="0" lang="uk-UA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Грузіна</a:t>
                      </a: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Віра Анатоліївна)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КЗ «</a:t>
                      </a:r>
                      <a:r>
                        <a:rPr kumimoji="0" lang="uk-UA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Сахновщинський</a:t>
                      </a:r>
                      <a:r>
                        <a:rPr kumimoji="0" lang="uk-UA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ліцей № 2»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ІІІ місце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Учасники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ІІ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етапу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Всеукраїнських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учнівських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олімпіад</a:t>
            </a:r>
            <a:endParaRPr lang="uk-UA" sz="2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7264042"/>
              </p:ext>
            </p:extLst>
          </p:nvPr>
        </p:nvGraphicFramePr>
        <p:xfrm>
          <a:off x="323528" y="1124744"/>
          <a:ext cx="8640960" cy="4103678"/>
        </p:xfrm>
        <a:graphic>
          <a:graphicData uri="http://schemas.openxmlformats.org/drawingml/2006/table">
            <a:tbl>
              <a:tblPr firstRow="1" firstCol="1" bandRow="1"/>
              <a:tblGrid>
                <a:gridCol w="459667"/>
                <a:gridCol w="919334"/>
                <a:gridCol w="739097"/>
                <a:gridCol w="834230"/>
                <a:gridCol w="2592288"/>
                <a:gridCol w="2160240"/>
                <a:gridCol w="936104"/>
              </a:tblGrid>
              <a:tr h="701525"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uk-UA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№ п/</a:t>
                      </a:r>
                      <a:r>
                        <a:rPr lang="uk-UA" sz="1200" b="1" kern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uk-UA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uk-UA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Предмет</a:t>
                      </a:r>
                      <a:endParaRPr lang="uk-UA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uk-UA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Кількість учасників</a:t>
                      </a:r>
                      <a:endParaRPr lang="uk-UA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uk-UA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Клас</a:t>
                      </a:r>
                      <a:endParaRPr lang="uk-UA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uk-UA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ПІБ учасника/керівник</a:t>
                      </a:r>
                      <a:endParaRPr lang="uk-UA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ЗО</a:t>
                      </a:r>
                      <a:endParaRPr lang="uk-UA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290"/>
                        </a:spcBef>
                        <a:spcAft>
                          <a:spcPts val="0"/>
                        </a:spcAft>
                      </a:pPr>
                      <a:r>
                        <a:rPr lang="uk-UA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Місце</a:t>
                      </a:r>
                      <a:endParaRPr lang="uk-UA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634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uk-UA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uk-UA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uk-UA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Математика</a:t>
                      </a:r>
                      <a:endParaRPr lang="uk-UA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uk-UA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uk-UA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Штефа</a:t>
                      </a:r>
                      <a:r>
                        <a:rPr lang="uk-UA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Олександра Юріївна</a:t>
                      </a:r>
                      <a:endParaRPr lang="uk-UA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(Винник Валерій Степанович)</a:t>
                      </a:r>
                      <a:endParaRPr lang="uk-UA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КЗ «</a:t>
                      </a:r>
                      <a:r>
                        <a:rPr lang="uk-UA" sz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Сахновщинський</a:t>
                      </a:r>
                      <a:r>
                        <a:rPr lang="uk-UA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ліцей № 2»</a:t>
                      </a:r>
                      <a:endParaRPr lang="uk-UA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uk-UA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710452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uk-UA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Шпак Анастасія Романівна </a:t>
                      </a:r>
                      <a:endParaRPr lang="uk-UA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(Шпак Валентина Михайлівна)</a:t>
                      </a:r>
                      <a:endParaRPr lang="uk-UA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КЗ «</a:t>
                      </a:r>
                      <a:r>
                        <a:rPr lang="uk-UA" sz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Сахновщинський</a:t>
                      </a:r>
                      <a:r>
                        <a:rPr lang="uk-UA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ліцей № 2»</a:t>
                      </a:r>
                      <a:endParaRPr lang="uk-UA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І місце</a:t>
                      </a:r>
                      <a:endParaRPr lang="uk-UA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710452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uk-UA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Коба Марина Олександрівна</a:t>
                      </a:r>
                      <a:endParaRPr lang="uk-UA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(Яковенко Валентина Григорівна)</a:t>
                      </a:r>
                      <a:endParaRPr lang="uk-UA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КЗ «</a:t>
                      </a:r>
                      <a:r>
                        <a:rPr lang="uk-UA" sz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Сахновщинський</a:t>
                      </a:r>
                      <a:r>
                        <a:rPr lang="uk-UA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ліцей № 1»</a:t>
                      </a:r>
                      <a:endParaRPr lang="uk-UA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uk-UA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73634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uk-UA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uk-UA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Фізика</a:t>
                      </a:r>
                      <a:endParaRPr lang="uk-UA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uk-UA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uk-UA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Касянчик</a:t>
                      </a:r>
                      <a:r>
                        <a:rPr lang="uk-UA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Тимур </a:t>
                      </a:r>
                      <a:r>
                        <a:rPr lang="uk-UA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Вадимович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uk-UA" sz="1200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Бойченко</a:t>
                      </a:r>
                      <a:r>
                        <a:rPr lang="uk-UA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uk-UA" sz="120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Світлана Іванівна)</a:t>
                      </a:r>
                      <a:endParaRPr lang="uk-UA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КЗ «Шевченківський ліцей»</a:t>
                      </a:r>
                      <a:endParaRPr lang="uk-UA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ІІІ місце</a:t>
                      </a:r>
                      <a:endParaRPr lang="uk-UA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</a:tr>
              <a:tr h="236818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uk-UA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Шпак Юлія </a:t>
                      </a:r>
                      <a:r>
                        <a:rPr lang="uk-UA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Володимирівна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(Жага Наталія Володимирівна)</a:t>
                      </a:r>
                      <a:endParaRPr lang="uk-UA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КЗ «</a:t>
                      </a:r>
                      <a:r>
                        <a:rPr lang="uk-UA" sz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Огіївський</a:t>
                      </a:r>
                      <a:r>
                        <a:rPr lang="uk-UA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ліцей»</a:t>
                      </a:r>
                      <a:endParaRPr lang="uk-UA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uk-UA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</a:tr>
              <a:tr h="473634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uk-UA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Федоренко Артем </a:t>
                      </a:r>
                      <a:r>
                        <a:rPr lang="uk-UA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Олександрович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(Журавський Сергій Миколайович)</a:t>
                      </a:r>
                      <a:endParaRPr lang="uk-UA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КЗ «</a:t>
                      </a:r>
                      <a:r>
                        <a:rPr lang="uk-UA" sz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Гришівський</a:t>
                      </a:r>
                      <a:r>
                        <a:rPr lang="uk-UA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ліцей»</a:t>
                      </a:r>
                      <a:endParaRPr lang="uk-UA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uk-UA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7043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764704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ПЕРЕМОЖЦІ</a:t>
            </a:r>
            <a:b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ІІ </a:t>
            </a:r>
            <a:r>
              <a:rPr lang="ru-RU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етапу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Всеукраїнських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учнівських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олімпіад</a:t>
            </a:r>
            <a:endParaRPr lang="uk-UA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852936"/>
            <a:ext cx="8229600" cy="3273227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ВСЬОГО: 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</a:rPr>
              <a:t>15 місць</a:t>
            </a:r>
          </a:p>
          <a:p>
            <a:pPr marL="0" indent="0" algn="ctr">
              <a:buNone/>
            </a:pPr>
            <a:endParaRPr lang="uk-UA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</a:rPr>
              <a:t>І – 4</a:t>
            </a:r>
          </a:p>
          <a:p>
            <a:pPr marL="0" indent="0" algn="ctr">
              <a:buNone/>
            </a:pP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</a:rPr>
              <a:t>ІІ – 0</a:t>
            </a:r>
          </a:p>
          <a:p>
            <a:pPr marL="0" indent="0" algn="ctr">
              <a:buNone/>
            </a:pP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</a:rPr>
              <a:t>ІІІ – 11 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5152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764704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ПЕРЕМОЖЦІ</a:t>
            </a:r>
            <a:b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ІІ </a:t>
            </a:r>
            <a:r>
              <a:rPr lang="ru-RU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етапу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Всеукраїнських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учнівських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олімпіад</a:t>
            </a:r>
            <a:endParaRPr lang="uk-UA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92896"/>
            <a:ext cx="8507288" cy="3633267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ВСЬОГО: 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</a:rPr>
              <a:t>11 учнів</a:t>
            </a:r>
          </a:p>
          <a:p>
            <a:pPr marL="0" indent="0" algn="ctr">
              <a:buNone/>
            </a:pPr>
            <a:endParaRPr lang="uk-UA" sz="2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514350" indent="-514350" algn="just">
              <a:buAutoNum type="arabicPeriod"/>
            </a:pP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</a:rPr>
              <a:t>КЗ «Сахновщинський ліцей № 1» – 6 учнів</a:t>
            </a:r>
          </a:p>
          <a:p>
            <a:pPr marL="514350" indent="-514350" algn="just">
              <a:buAutoNum type="arabicPeriod"/>
            </a:pP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</a:rPr>
              <a:t>КЗ «Сахновщинський ліцей №2» – 2 учня</a:t>
            </a:r>
          </a:p>
          <a:p>
            <a:pPr marL="514350" indent="-514350" algn="just">
              <a:buAutoNum type="arabicPeriod"/>
            </a:pP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</a:rPr>
              <a:t>КЗ «Новоолександрівський ліцей» – 2 учня</a:t>
            </a:r>
          </a:p>
          <a:p>
            <a:pPr marL="514350" indent="-514350" algn="just">
              <a:buAutoNum type="arabicPeriod"/>
            </a:pP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</a:rPr>
              <a:t>КЗ «Шевченківський ліцей» – 1 учень</a:t>
            </a:r>
          </a:p>
        </p:txBody>
      </p:sp>
    </p:spTree>
    <p:extLst>
      <p:ext uri="{BB962C8B-B14F-4D97-AF65-F5344CB8AC3E}">
        <p14:creationId xmlns:p14="http://schemas.microsoft.com/office/powerpoint/2010/main" val="7132452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1928802"/>
            <a:ext cx="6870700" cy="1600200"/>
          </a:xfrm>
        </p:spPr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Дякую за увагу!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13852</TotalTime>
  <Words>819</Words>
  <Application>Microsoft Office PowerPoint</Application>
  <PresentationFormat>Экран (4:3)</PresentationFormat>
  <Paragraphs>207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Про підсумки участі у  ІІ (обласному) етапі Всеукраїнських учнівських олімпіад із навчальних предметів у 2025/2026 навчальному році</vt:lpstr>
      <vt:lpstr>Нормативна база</vt:lpstr>
      <vt:lpstr>ІІ (обласний) етап (07.12.2025-25.01.2026)</vt:lpstr>
      <vt:lpstr>Учасники  ІІ етапу Всеукраїнських учнівських олімпіад</vt:lpstr>
      <vt:lpstr>Учасники ІІ етапу Всеукраїнських учнівських олімпіад</vt:lpstr>
      <vt:lpstr>Учасники ІІ етапу Всеукраїнських учнівських олімпіад</vt:lpstr>
      <vt:lpstr>ПЕРЕМОЖЦІ  ІІ етапу Всеукраїнських учнівських олімпіад</vt:lpstr>
      <vt:lpstr>ПЕРЕМОЖЦІ  ІІ етапу Всеукраїнських учнівських олімпіад</vt:lpstr>
      <vt:lpstr>Дякую за увагу!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 підсумки проведення ІІ (районного) етапу Всеукраїнських учнівських олімпіад з навчальних предметів у 2021/2022 навчальному році</dc:title>
  <dc:creator>notebook</dc:creator>
  <cp:lastModifiedBy>PC1</cp:lastModifiedBy>
  <cp:revision>524</cp:revision>
  <dcterms:created xsi:type="dcterms:W3CDTF">2021-12-28T05:59:22Z</dcterms:created>
  <dcterms:modified xsi:type="dcterms:W3CDTF">2026-02-25T08:20:23Z</dcterms:modified>
</cp:coreProperties>
</file>