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62" r:id="rId2"/>
    <p:sldId id="256" r:id="rId3"/>
    <p:sldId id="263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>
        <p:scale>
          <a:sx n="110" d="100"/>
          <a:sy n="110" d="100"/>
        </p:scale>
        <p:origin x="-594" y="-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905001"/>
            <a:ext cx="100584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572000"/>
            <a:ext cx="861568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9D1E9-5E33-4D00-B2B6-1C6DFAF08FD4}" type="datetimeFigureOut">
              <a:rPr lang="uk-UA" smtClean="0"/>
              <a:t>16.06.2025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298A-E136-456D-B2A8-3B9DD2837444}" type="slidenum">
              <a:rPr lang="uk-UA" smtClean="0"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9D1E9-5E33-4D00-B2B6-1C6DFAF08FD4}" type="datetimeFigureOut">
              <a:rPr lang="uk-UA" smtClean="0"/>
              <a:t>16.06.2025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298A-E136-456D-B2A8-3B9DD2837444}" type="slidenum">
              <a:rPr lang="uk-UA" smtClean="0"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3368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9D1E9-5E33-4D00-B2B6-1C6DFAF08FD4}" type="datetimeFigureOut">
              <a:rPr lang="uk-UA" smtClean="0"/>
              <a:t>16.06.2025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298A-E136-456D-B2A8-3B9DD2837444}" type="slidenum">
              <a:rPr lang="uk-UA" smtClean="0"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9D1E9-5E33-4D00-B2B6-1C6DFAF08FD4}" type="datetimeFigureOut">
              <a:rPr lang="uk-UA" smtClean="0"/>
              <a:t>16.06.2025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298A-E136-456D-B2A8-3B9DD2837444}" type="slidenum">
              <a:rPr lang="uk-UA" smtClean="0"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5" y="5486400"/>
            <a:ext cx="10212916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5" y="3852863"/>
            <a:ext cx="8180916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9D1E9-5E33-4D00-B2B6-1C6DFAF08FD4}" type="datetimeFigureOut">
              <a:rPr lang="uk-UA" smtClean="0"/>
              <a:t>16.06.2025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298A-E136-456D-B2A8-3B9DD2837444}" type="slidenum">
              <a:rPr lang="uk-UA" smtClean="0"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36192"/>
            <a:ext cx="48768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92800" y="1536192"/>
            <a:ext cx="48768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9D1E9-5E33-4D00-B2B6-1C6DFAF08FD4}" type="datetimeFigureOut">
              <a:rPr lang="uk-UA" smtClean="0"/>
              <a:t>16.06.2025</a:t>
            </a:fld>
            <a:endParaRPr lang="uk-U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298A-E136-456D-B2A8-3B9DD2837444}" type="slidenum">
              <a:rPr lang="uk-UA" smtClean="0"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48768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48768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92800" y="1535113"/>
            <a:ext cx="48768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92800" y="2174875"/>
            <a:ext cx="48768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9D1E9-5E33-4D00-B2B6-1C6DFAF08FD4}" type="datetimeFigureOut">
              <a:rPr lang="uk-UA" smtClean="0"/>
              <a:t>16.06.2025</a:t>
            </a:fld>
            <a:endParaRPr lang="uk-U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298A-E136-456D-B2A8-3B9DD2837444}" type="slidenum">
              <a:rPr lang="uk-UA" smtClean="0"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9D1E9-5E33-4D00-B2B6-1C6DFAF08FD4}" type="datetimeFigureOut">
              <a:rPr lang="uk-UA" smtClean="0"/>
              <a:t>16.06.2025</a:t>
            </a:fld>
            <a:endParaRPr lang="uk-U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298A-E136-456D-B2A8-3B9DD2837444}" type="slidenum">
              <a:rPr lang="uk-UA" smtClean="0"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9D1E9-5E33-4D00-B2B6-1C6DFAF08FD4}" type="datetimeFigureOut">
              <a:rPr lang="uk-UA" smtClean="0"/>
              <a:t>16.06.2025</a:t>
            </a:fld>
            <a:endParaRPr lang="uk-U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298A-E136-456D-B2A8-3B9DD2837444}" type="slidenum">
              <a:rPr lang="uk-UA" smtClean="0"/>
              <a:t>‹#›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1" y="5495544"/>
            <a:ext cx="103632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6400" y="6096000"/>
            <a:ext cx="103632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9D1E9-5E33-4D00-B2B6-1C6DFAF08FD4}" type="datetimeFigureOut">
              <a:rPr lang="uk-UA" smtClean="0"/>
              <a:t>16.06.2025</a:t>
            </a:fld>
            <a:endParaRPr lang="uk-U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298A-E136-456D-B2A8-3B9DD2837444}" type="slidenum">
              <a:rPr lang="uk-UA" smtClean="0"/>
              <a:t>‹#›</a:t>
            </a:fld>
            <a:endParaRPr lang="uk-UA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06400" y="381000"/>
            <a:ext cx="103632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336" y="5495278"/>
            <a:ext cx="103632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112776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2336" y="6096000"/>
            <a:ext cx="103632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9D1E9-5E33-4D00-B2B6-1C6DFAF08FD4}" type="datetimeFigureOut">
              <a:rPr lang="uk-UA" smtClean="0"/>
              <a:t>16.06.2025</a:t>
            </a:fld>
            <a:endParaRPr lang="uk-U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BE298A-E136-456D-B2A8-3B9DD2837444}" type="slidenum">
              <a:rPr lang="uk-UA" smtClean="0"/>
              <a:t>‹#›</a:t>
            </a:fld>
            <a:endParaRPr lang="uk-UA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16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16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1277600" y="0"/>
            <a:ext cx="9144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1277600" y="5486400"/>
            <a:ext cx="9144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5717" y="5648960"/>
            <a:ext cx="73152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FBE298A-E136-456D-B2A8-3B9DD2837444}" type="slidenum">
              <a:rPr lang="uk-UA" smtClean="0"/>
              <a:t>‹#›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10510428" y="3987800"/>
            <a:ext cx="2367281" cy="487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uk-U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474869" y="1584960"/>
            <a:ext cx="2438399" cy="487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EC59D1E9-5E33-4D00-B2B6-1C6DFAF08FD4}" type="datetimeFigureOut">
              <a:rPr lang="uk-UA" smtClean="0"/>
              <a:t>16.06.2025</a:t>
            </a:fld>
            <a:endParaRPr lang="uk-U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8324" y="357920"/>
            <a:ext cx="10717427" cy="5894599"/>
          </a:xfrm>
        </p:spPr>
        <p:txBody>
          <a:bodyPr>
            <a:noAutofit/>
          </a:bodyPr>
          <a:lstStyle/>
          <a:p>
            <a:pPr algn="ctr"/>
            <a:r>
              <a:rPr lang="uk-UA" sz="5400" b="1" i="1" dirty="0" smtClean="0">
                <a:solidFill>
                  <a:schemeClr val="accent4">
                    <a:lumMod val="75000"/>
                  </a:schemeClr>
                </a:solidFill>
              </a:rPr>
              <a:t>Аналіз веб-сайтів закладів загальної середньої освіти Сахновщинської селищної ради</a:t>
            </a:r>
            <a:r>
              <a:rPr lang="uk-UA" sz="54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/>
            </a:r>
            <a:br>
              <a:rPr lang="uk-UA" sz="54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uk-UA" sz="54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/>
            </a:r>
            <a:br>
              <a:rPr lang="uk-UA" sz="54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uk-UA" sz="5400" b="1" i="1" dirty="0" smtClean="0">
                <a:solidFill>
                  <a:schemeClr val="accent4">
                    <a:lumMod val="75000"/>
                  </a:schemeClr>
                </a:solidFill>
              </a:rPr>
              <a:t>станом на 17.06.2025</a:t>
            </a:r>
            <a:endParaRPr lang="uk-UA" sz="5400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12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8584201"/>
              </p:ext>
            </p:extLst>
          </p:nvPr>
        </p:nvGraphicFramePr>
        <p:xfrm>
          <a:off x="242161" y="129396"/>
          <a:ext cx="11705424" cy="65043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6899"/>
                <a:gridCol w="2809610"/>
                <a:gridCol w="616745"/>
                <a:gridCol w="1201509"/>
                <a:gridCol w="680653"/>
                <a:gridCol w="715014"/>
                <a:gridCol w="829176"/>
                <a:gridCol w="849735"/>
                <a:gridCol w="934653"/>
                <a:gridCol w="730464"/>
                <a:gridCol w="641124"/>
                <a:gridCol w="1319842"/>
              </a:tblGrid>
              <a:tr h="6631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 dirty="0">
                          <a:effectLst/>
                        </a:rPr>
                        <a:t> </a:t>
                      </a:r>
                      <a:endParaRPr lang="uk-UA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Назва ЗЗСО</a:t>
                      </a:r>
                      <a:endParaRPr lang="uk-UA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Новини </a:t>
                      </a:r>
                      <a:endParaRPr lang="uk-UA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Накази (останній)</a:t>
                      </a:r>
                      <a:endParaRPr lang="uk-UA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Плани</a:t>
                      </a:r>
                      <a:endParaRPr lang="uk-UA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Педради</a:t>
                      </a:r>
                      <a:endParaRPr lang="uk-UA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Правила прийому до закладу</a:t>
                      </a:r>
                      <a:endParaRPr lang="uk-UA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Умови доступності </a:t>
                      </a:r>
                      <a:endParaRPr lang="uk-UA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solidFill>
                            <a:schemeClr val="tx1"/>
                          </a:solidFill>
                          <a:effectLst/>
                        </a:rPr>
                        <a:t>Матеріально-технічне </a:t>
                      </a: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забезп.</a:t>
                      </a:r>
                      <a:endParaRPr lang="uk-UA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solidFill>
                            <a:schemeClr val="tx1"/>
                          </a:solidFill>
                          <a:effectLst/>
                        </a:rPr>
                        <a:t>Положення </a:t>
                      </a: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насильство</a:t>
                      </a:r>
                      <a:endParaRPr lang="uk-UA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solidFill>
                            <a:schemeClr val="tx1"/>
                          </a:solidFill>
                          <a:effectLst/>
                        </a:rPr>
                        <a:t>Кошто-рис  </a:t>
                      </a:r>
                      <a:endParaRPr lang="uk-UA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tx1"/>
                          </a:solidFill>
                          <a:effectLst/>
                        </a:rPr>
                        <a:t>Благодійна допомога</a:t>
                      </a:r>
                      <a:endParaRPr lang="uk-UA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</a:tr>
              <a:tr h="398515">
                <a:tc>
                  <a:txBody>
                    <a:bodyPr/>
                    <a:lstStyle/>
                    <a:p>
                      <a:pPr marL="0" lvl="0" indent="-18000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uk-UA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КЗ «Багаточернещинський ліцей»</a:t>
                      </a:r>
                      <a:endParaRPr lang="uk-U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</a:rPr>
                        <a:t>16.05.2025</a:t>
                      </a:r>
                      <a:endParaRPr lang="uk-U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</a:rPr>
                        <a:t>Лютий </a:t>
                      </a:r>
                      <a:r>
                        <a:rPr lang="uk-UA" sz="1000" dirty="0">
                          <a:effectLst/>
                        </a:rPr>
                        <a:t>2025</a:t>
                      </a:r>
                      <a:endParaRPr lang="uk-U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rgbClr val="FF0000"/>
                          </a:solidFill>
                          <a:effectLst/>
                        </a:rPr>
                        <a:t>Не заповнений розділ</a:t>
                      </a:r>
                      <a:endParaRPr lang="uk-UA" sz="10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solidFill>
                            <a:srgbClr val="FF0000"/>
                          </a:solidFill>
                          <a:effectLst/>
                        </a:rPr>
                        <a:t>Немає інформації</a:t>
                      </a:r>
                      <a:endParaRPr lang="uk-UA" sz="100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</a:tr>
              <a:tr h="221339">
                <a:tc>
                  <a:txBody>
                    <a:bodyPr/>
                    <a:lstStyle/>
                    <a:p>
                      <a:pPr marL="0" lvl="0" indent="-18000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uk-UA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КЗ «Гришівський ліцей»</a:t>
                      </a:r>
                      <a:endParaRPr lang="uk-U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</a:rPr>
                        <a:t>30.05.2025</a:t>
                      </a:r>
                      <a:endParaRPr lang="uk-U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Січень 2025</a:t>
                      </a:r>
                      <a:endParaRPr lang="uk-U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</a:tr>
              <a:tr h="221339">
                <a:tc>
                  <a:txBody>
                    <a:bodyPr/>
                    <a:lstStyle/>
                    <a:p>
                      <a:pPr marL="0" lvl="0" indent="-18000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uk-UA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КЗ «Дубовогрядська гімназія»</a:t>
                      </a:r>
                      <a:endParaRPr lang="uk-U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03.06.2025</a:t>
                      </a:r>
                      <a:endParaRPr lang="uk-U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rgbClr val="FF0000"/>
                          </a:solidFill>
                          <a:effectLst/>
                        </a:rPr>
                        <a:t>Жовтень 2024</a:t>
                      </a:r>
                      <a:endParaRPr lang="uk-UA" sz="10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</a:tr>
              <a:tr h="363629">
                <a:tc>
                  <a:txBody>
                    <a:bodyPr/>
                    <a:lstStyle/>
                    <a:p>
                      <a:pPr marL="0" lvl="0" indent="-18000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uk-UA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КЗ «Катеринівський ліцей»</a:t>
                      </a:r>
                      <a:endParaRPr lang="uk-U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</a:rPr>
                        <a:t>12.06.2025</a:t>
                      </a:r>
                      <a:endParaRPr lang="uk-U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</a:rPr>
                        <a:t>Травень  </a:t>
                      </a:r>
                      <a:r>
                        <a:rPr lang="uk-UA" sz="1000" dirty="0">
                          <a:effectLst/>
                        </a:rPr>
                        <a:t>2025</a:t>
                      </a:r>
                      <a:endParaRPr lang="uk-U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rgbClr val="FF0000"/>
                          </a:solidFill>
                          <a:effectLst/>
                        </a:rPr>
                        <a:t>не працює посилання</a:t>
                      </a:r>
                      <a:endParaRPr lang="uk-UA" sz="10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останні записи 2021</a:t>
                      </a:r>
                      <a:endParaRPr lang="uk-U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</a:tr>
              <a:tr h="361458">
                <a:tc>
                  <a:txBody>
                    <a:bodyPr/>
                    <a:lstStyle/>
                    <a:p>
                      <a:pPr marL="0" lvl="0" indent="-18000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uk-UA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КЗ «Костянтинівський ліцей»</a:t>
                      </a:r>
                      <a:endParaRPr lang="uk-U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</a:rPr>
                        <a:t>02.06.2025</a:t>
                      </a:r>
                      <a:endParaRPr lang="uk-U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Січень 2025</a:t>
                      </a:r>
                      <a:endParaRPr lang="uk-U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rgbClr val="FF0000"/>
                          </a:solidFill>
                          <a:effectLst/>
                        </a:rPr>
                        <a:t>Не заповнено</a:t>
                      </a:r>
                      <a:endParaRPr lang="uk-UA" sz="10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rgbClr val="FF0000"/>
                          </a:solidFill>
                          <a:effectLst/>
                        </a:rPr>
                        <a:t>Немає інформації</a:t>
                      </a:r>
                      <a:endParaRPr lang="uk-UA" sz="10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</a:tr>
              <a:tr h="221339">
                <a:tc>
                  <a:txBody>
                    <a:bodyPr/>
                    <a:lstStyle/>
                    <a:p>
                      <a:pPr marL="0" lvl="0" indent="-18000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uk-UA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КЗ «Лебедівська гімназія»</a:t>
                      </a:r>
                      <a:endParaRPr lang="uk-U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</a:rPr>
                        <a:t>30.05.2025</a:t>
                      </a:r>
                      <a:endParaRPr lang="uk-U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Березень 2025</a:t>
                      </a:r>
                      <a:endParaRPr lang="uk-U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</a:tr>
              <a:tr h="363629">
                <a:tc>
                  <a:txBody>
                    <a:bodyPr/>
                    <a:lstStyle/>
                    <a:p>
                      <a:pPr marL="0" lvl="0" indent="-18000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uk-UA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КЗ «Лигівський ліцей»</a:t>
                      </a:r>
                      <a:endParaRPr lang="uk-U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rgbClr val="FF0000"/>
                          </a:solidFill>
                          <a:effectLst/>
                        </a:rPr>
                        <a:t>Останні  за </a:t>
                      </a:r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</a:rPr>
                        <a:t>2024</a:t>
                      </a:r>
                      <a:endParaRPr lang="uk-UA" sz="10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rgbClr val="FF0000"/>
                          </a:solidFill>
                          <a:effectLst/>
                        </a:rPr>
                        <a:t>Жовтень 2024</a:t>
                      </a:r>
                      <a:endParaRPr lang="uk-UA" sz="10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</a:tr>
              <a:tr h="363629">
                <a:tc>
                  <a:txBody>
                    <a:bodyPr/>
                    <a:lstStyle/>
                    <a:p>
                      <a:pPr marL="0" lvl="0" indent="-18000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uk-UA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КЗ «Новоолександрівський ліцей»</a:t>
                      </a:r>
                      <a:endParaRPr lang="uk-U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</a:rPr>
                        <a:t>30.05.2025</a:t>
                      </a:r>
                      <a:endParaRPr lang="uk-U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Січень 2025</a:t>
                      </a:r>
                      <a:endParaRPr lang="uk-U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rgbClr val="FF0000"/>
                          </a:solidFill>
                          <a:effectLst/>
                        </a:rPr>
                        <a:t>Останні за НР 23/24</a:t>
                      </a:r>
                      <a:endParaRPr lang="uk-UA" sz="10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rgbClr val="FF0000"/>
                          </a:solidFill>
                          <a:effectLst/>
                        </a:rPr>
                        <a:t>Не працює посилання на акт</a:t>
                      </a:r>
                      <a:endParaRPr lang="uk-UA" sz="10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</a:tr>
              <a:tr h="427297">
                <a:tc>
                  <a:txBody>
                    <a:bodyPr/>
                    <a:lstStyle/>
                    <a:p>
                      <a:pPr marL="0" lvl="0" indent="-18000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uk-UA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КЗ «Новочернещинська гімназія»</a:t>
                      </a:r>
                      <a:endParaRPr lang="uk-U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</a:rPr>
                        <a:t>11.06.2025</a:t>
                      </a:r>
                      <a:endParaRPr lang="uk-U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solidFill>
                            <a:srgbClr val="FF0000"/>
                          </a:solidFill>
                          <a:effectLst/>
                        </a:rPr>
                        <a:t>Вересень  2024</a:t>
                      </a:r>
                      <a:endParaRPr lang="uk-UA" sz="100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solidFill>
                            <a:srgbClr val="FF0000"/>
                          </a:solidFill>
                          <a:effectLst/>
                        </a:rPr>
                        <a:t>Немає розділу</a:t>
                      </a:r>
                      <a:endParaRPr lang="uk-UA" sz="100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</a:tr>
              <a:tr h="393112">
                <a:tc>
                  <a:txBody>
                    <a:bodyPr/>
                    <a:lstStyle/>
                    <a:p>
                      <a:pPr marL="0" lvl="0" indent="-18000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uk-UA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КЗ «Огіївський ліцей»</a:t>
                      </a:r>
                      <a:endParaRPr lang="uk-U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</a:rPr>
                        <a:t>03.06.2025</a:t>
                      </a:r>
                      <a:endParaRPr lang="uk-U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solidFill>
                            <a:srgbClr val="FF0000"/>
                          </a:solidFill>
                          <a:effectLst/>
                        </a:rPr>
                        <a:t>Не завантажуються файли</a:t>
                      </a:r>
                      <a:endParaRPr lang="uk-UA" sz="10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r>
                        <a:rPr lang="uk-UA" sz="1000" dirty="0" smtClean="0">
                          <a:solidFill>
                            <a:srgbClr val="FF0000"/>
                          </a:solidFill>
                          <a:effectLst/>
                        </a:rPr>
                        <a:t>Немає розділу</a:t>
                      </a:r>
                      <a:endParaRPr lang="uk-UA" sz="1000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</a:tr>
              <a:tr h="494868">
                <a:tc>
                  <a:txBody>
                    <a:bodyPr/>
                    <a:lstStyle/>
                    <a:p>
                      <a:pPr marL="0" lvl="0" indent="-18000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uk-UA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Тавежнянська філія КЗ «Огіївський ліцей»</a:t>
                      </a:r>
                      <a:endParaRPr lang="uk-U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</a:rPr>
                        <a:t>30.05.2025</a:t>
                      </a:r>
                      <a:endParaRPr lang="uk-U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</a:rPr>
                        <a:t>Травень </a:t>
                      </a:r>
                      <a:r>
                        <a:rPr lang="uk-UA" sz="1000" dirty="0">
                          <a:effectLst/>
                        </a:rPr>
                        <a:t>20</a:t>
                      </a:r>
                      <a:r>
                        <a:rPr lang="en-US" sz="1000" dirty="0">
                          <a:effectLst/>
                        </a:rPr>
                        <a:t>25</a:t>
                      </a:r>
                      <a:endParaRPr lang="uk-U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solidFill>
                            <a:srgbClr val="FF0000"/>
                          </a:solidFill>
                          <a:effectLst/>
                        </a:rPr>
                        <a:t>Немає розділу</a:t>
                      </a:r>
                      <a:endParaRPr lang="uk-UA" sz="100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Посилання на ПКМУ</a:t>
                      </a:r>
                      <a:endParaRPr lang="uk-U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solidFill>
                            <a:srgbClr val="FF0000"/>
                          </a:solidFill>
                          <a:effectLst/>
                        </a:rPr>
                        <a:t>Немає інформації</a:t>
                      </a:r>
                      <a:endParaRPr lang="uk-UA" sz="100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</a:tr>
              <a:tr h="221339">
                <a:tc>
                  <a:txBody>
                    <a:bodyPr/>
                    <a:lstStyle/>
                    <a:p>
                      <a:pPr marL="0" lvl="0" indent="-18000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uk-UA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КЗ «Мотузівська  гімназія»</a:t>
                      </a:r>
                      <a:endParaRPr lang="uk-U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</a:rPr>
                        <a:t>16.05.2025</a:t>
                      </a:r>
                      <a:endParaRPr lang="uk-U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Березень 2025</a:t>
                      </a:r>
                      <a:endParaRPr lang="uk-U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</a:tr>
              <a:tr h="545444">
                <a:tc>
                  <a:txBody>
                    <a:bodyPr/>
                    <a:lstStyle/>
                    <a:p>
                      <a:pPr marL="0" lvl="0" indent="-18000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uk-UA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КЗ «Сахновщинський ліцей №1»</a:t>
                      </a:r>
                      <a:endParaRPr lang="uk-U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</a:rPr>
                        <a:t>30.05.2025</a:t>
                      </a:r>
                      <a:endParaRPr lang="uk-U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</a:rPr>
                        <a:t>Травень 2025</a:t>
                      </a:r>
                      <a:endParaRPr lang="uk-U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dirty="0" smtClean="0">
                          <a:effectLst/>
                        </a:rPr>
                        <a:t>Останні дані за 2018</a:t>
                      </a:r>
                      <a:endParaRPr lang="uk-UA" sz="1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 </a:t>
                      </a:r>
                      <a:endParaRPr lang="uk-U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</a:tr>
              <a:tr h="494868">
                <a:tc>
                  <a:txBody>
                    <a:bodyPr/>
                    <a:lstStyle/>
                    <a:p>
                      <a:pPr marL="0" lvl="0" indent="-18000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uk-UA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Сугарівська філія КЗ «Сахновщинський ліцей №1»</a:t>
                      </a:r>
                      <a:endParaRPr lang="uk-U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</a:rPr>
                        <a:t>08.05.2025</a:t>
                      </a:r>
                      <a:endParaRPr lang="uk-U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</a:rPr>
                        <a:t>Травень 2025</a:t>
                      </a:r>
                      <a:endParaRPr lang="uk-U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Останні дані за 2018</a:t>
                      </a:r>
                      <a:endParaRPr lang="uk-U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</a:tr>
              <a:tr h="494868">
                <a:tc>
                  <a:txBody>
                    <a:bodyPr/>
                    <a:lstStyle/>
                    <a:p>
                      <a:pPr marL="0" lvl="0" indent="-18000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uk-UA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КЗ «Сахновщинський ліцей №2»</a:t>
                      </a:r>
                      <a:endParaRPr lang="uk-U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</a:rPr>
                        <a:t>30.05.2025</a:t>
                      </a:r>
                      <a:endParaRPr lang="uk-U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</a:rPr>
                        <a:t>Травень 2025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Останні дані за </a:t>
                      </a:r>
                      <a:r>
                        <a:rPr lang="en-US" sz="1000" dirty="0">
                          <a:effectLst/>
                        </a:rPr>
                        <a:t>2023</a:t>
                      </a:r>
                      <a:endParaRPr lang="uk-U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</a:tr>
              <a:tr h="254541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uk-UA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КЗ «Шевченківський ліцей»</a:t>
                      </a:r>
                      <a:endParaRPr lang="uk-U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</a:rPr>
                        <a:t>23.05.2025</a:t>
                      </a:r>
                      <a:endParaRPr lang="uk-U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effectLst/>
                        </a:rPr>
                        <a:t>Травень 2025</a:t>
                      </a:r>
                      <a:endParaRPr lang="uk-UA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uk-UA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наявності</a:t>
                      </a:r>
                      <a:endParaRPr lang="uk-UA" sz="1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069" marR="11069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591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82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667</TotalTime>
  <Words>419</Words>
  <Application>Microsoft Office PowerPoint</Application>
  <PresentationFormat>Произвольный</PresentationFormat>
  <Paragraphs>190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Соседство</vt:lpstr>
      <vt:lpstr>Аналіз веб-сайтів закладів загальної середньої освіти Сахновщинської селищної ради  станом на 17.06.2025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КЗ «Багаточернещинський ліцей»</dc:title>
  <dc:creator>User</dc:creator>
  <cp:lastModifiedBy>PC1</cp:lastModifiedBy>
  <cp:revision>57</cp:revision>
  <dcterms:created xsi:type="dcterms:W3CDTF">2024-12-18T06:49:47Z</dcterms:created>
  <dcterms:modified xsi:type="dcterms:W3CDTF">2025-06-16T11:33:01Z</dcterms:modified>
</cp:coreProperties>
</file>