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notesMasterIdLst>
    <p:notesMasterId r:id="rId13"/>
  </p:notesMasterIdLst>
  <p:handoutMasterIdLst>
    <p:handoutMasterId r:id="rId14"/>
  </p:handoutMasterIdLst>
  <p:sldIdLst>
    <p:sldId id="256" r:id="rId2"/>
    <p:sldId id="261" r:id="rId3"/>
    <p:sldId id="271" r:id="rId4"/>
    <p:sldId id="259" r:id="rId5"/>
    <p:sldId id="284" r:id="rId6"/>
    <p:sldId id="285" r:id="rId7"/>
    <p:sldId id="286" r:id="rId8"/>
    <p:sldId id="268" r:id="rId9"/>
    <p:sldId id="269" r:id="rId10"/>
    <p:sldId id="281" r:id="rId11"/>
    <p:sldId id="266" r:id="rId12"/>
  </p:sldIdLst>
  <p:sldSz cx="9144000" cy="6858000" type="screen4x3"/>
  <p:notesSz cx="6888163" cy="100203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1FF96"/>
    <a:srgbClr val="BAFBFE"/>
    <a:srgbClr val="CC00FF"/>
    <a:srgbClr val="CC99FF"/>
    <a:srgbClr val="CC66FF"/>
    <a:srgbClr val="40A01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88" autoAdjust="0"/>
    <p:restoredTop sz="94662" autoAdjust="0"/>
  </p:normalViewPr>
  <p:slideViewPr>
    <p:cSldViewPr>
      <p:cViewPr>
        <p:scale>
          <a:sx n="76" d="100"/>
          <a:sy n="76" d="100"/>
        </p:scale>
        <p:origin x="-1122" y="2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285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500" cy="501650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l">
              <a:defRPr sz="13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902075" y="0"/>
            <a:ext cx="2984500" cy="501650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r">
              <a:defRPr sz="1300" smtClean="0"/>
            </a:lvl1pPr>
          </a:lstStyle>
          <a:p>
            <a:pPr>
              <a:defRPr/>
            </a:pPr>
            <a:fld id="{A604EF82-DEA0-4A5D-B008-CAB6CA5197E8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517063"/>
            <a:ext cx="2984500" cy="501650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l">
              <a:defRPr sz="13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902075" y="9517063"/>
            <a:ext cx="2984500" cy="501650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r">
              <a:defRPr sz="1300" smtClean="0"/>
            </a:lvl1pPr>
          </a:lstStyle>
          <a:p>
            <a:pPr>
              <a:defRPr/>
            </a:pPr>
            <a:fld id="{24280814-A31F-4DD9-BAAF-9E5B229E5EF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2358645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902075" y="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5A8072-4724-45C2-9A8E-9066D7E3A9D9}" type="datetimeFigureOut">
              <a:rPr lang="ru-RU" smtClean="0"/>
              <a:pPr/>
              <a:t>06.03.2025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39800" y="750888"/>
            <a:ext cx="5008563" cy="37576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8975" y="4759325"/>
            <a:ext cx="5510213" cy="451008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517063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902075" y="9517063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8513480-67A8-485C-BDD0-2A68E44F2A3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62220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513480-67A8-485C-BDD0-2A68E44F2A34}" type="slidenum">
              <a:rPr lang="ru-RU" smtClean="0"/>
              <a:pPr/>
              <a:t>6</a:t>
            </a:fld>
            <a:endParaRPr 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513480-67A8-485C-BDD0-2A68E44F2A34}" type="slidenum">
              <a:rPr lang="ru-RU" smtClean="0"/>
              <a:pPr/>
              <a:t>7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2"/>
          <p:cNvSpPr>
            <a:spLocks/>
          </p:cNvSpPr>
          <p:nvPr/>
        </p:nvSpPr>
        <p:spPr bwMode="blackWhite">
          <a:xfrm>
            <a:off x="20638" y="12700"/>
            <a:ext cx="8896350" cy="6780213"/>
          </a:xfrm>
          <a:custGeom>
            <a:avLst/>
            <a:gdLst/>
            <a:ahLst/>
            <a:cxnLst>
              <a:cxn ang="0">
                <a:pos x="2822" y="0"/>
              </a:cxn>
              <a:cxn ang="0">
                <a:pos x="0" y="975"/>
              </a:cxn>
              <a:cxn ang="0">
                <a:pos x="2169" y="3619"/>
              </a:cxn>
              <a:cxn ang="0">
                <a:pos x="3985" y="1125"/>
              </a:cxn>
              <a:cxn ang="0">
                <a:pos x="2822" y="0"/>
              </a:cxn>
              <a:cxn ang="0">
                <a:pos x="2822" y="0"/>
              </a:cxn>
            </a:cxnLst>
            <a:rect l="0" t="0" r="r" b="b"/>
            <a:pathLst>
              <a:path w="3985" h="3619">
                <a:moveTo>
                  <a:pt x="2822" y="0"/>
                </a:moveTo>
                <a:lnTo>
                  <a:pt x="0" y="975"/>
                </a:lnTo>
                <a:lnTo>
                  <a:pt x="2169" y="3619"/>
                </a:lnTo>
                <a:lnTo>
                  <a:pt x="3985" y="1125"/>
                </a:lnTo>
                <a:lnTo>
                  <a:pt x="2822" y="0"/>
                </a:lnTo>
                <a:lnTo>
                  <a:pt x="2822" y="0"/>
                </a:lnTo>
                <a:close/>
              </a:path>
            </a:pathLst>
          </a:custGeom>
          <a:solidFill>
            <a:schemeClr val="accent1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/>
          </a:p>
        </p:txBody>
      </p:sp>
      <p:grpSp>
        <p:nvGrpSpPr>
          <p:cNvPr id="5" name="Group 8"/>
          <p:cNvGrpSpPr>
            <a:grpSpLocks/>
          </p:cNvGrpSpPr>
          <p:nvPr/>
        </p:nvGrpSpPr>
        <p:grpSpPr bwMode="auto">
          <a:xfrm>
            <a:off x="195263" y="234950"/>
            <a:ext cx="3787775" cy="1778000"/>
            <a:chOff x="123" y="148"/>
            <a:chExt cx="2386" cy="1120"/>
          </a:xfrm>
        </p:grpSpPr>
        <p:sp>
          <p:nvSpPr>
            <p:cNvPr id="6" name="Freeform 9"/>
            <p:cNvSpPr>
              <a:spLocks/>
            </p:cNvSpPr>
            <p:nvPr userDrawn="1"/>
          </p:nvSpPr>
          <p:spPr bwMode="auto">
            <a:xfrm>
              <a:off x="177" y="177"/>
              <a:ext cx="2250" cy="1017"/>
            </a:xfrm>
            <a:custGeom>
              <a:avLst/>
              <a:gdLst/>
              <a:ahLst/>
              <a:cxnLst>
                <a:cxn ang="0">
                  <a:pos x="794" y="395"/>
                </a:cxn>
                <a:cxn ang="0">
                  <a:pos x="710" y="318"/>
                </a:cxn>
                <a:cxn ang="0">
                  <a:pos x="556" y="210"/>
                </a:cxn>
                <a:cxn ang="0">
                  <a:pos x="71" y="0"/>
                </a:cxn>
                <a:cxn ang="0">
                  <a:pos x="23" y="20"/>
                </a:cxn>
                <a:cxn ang="0">
                  <a:pos x="0" y="83"/>
                </a:cxn>
                <a:cxn ang="0">
                  <a:pos x="28" y="155"/>
                </a:cxn>
                <a:cxn ang="0">
                  <a:pos x="570" y="409"/>
                </a:cxn>
                <a:cxn ang="0">
                  <a:pos x="689" y="393"/>
                </a:cxn>
                <a:cxn ang="0">
                  <a:pos x="785" y="414"/>
                </a:cxn>
                <a:cxn ang="0">
                  <a:pos x="794" y="395"/>
                </a:cxn>
                <a:cxn ang="0">
                  <a:pos x="794" y="395"/>
                </a:cxn>
              </a:cxnLst>
              <a:rect l="0" t="0" r="r" b="b"/>
              <a:pathLst>
                <a:path w="794" h="414">
                  <a:moveTo>
                    <a:pt x="794" y="395"/>
                  </a:moveTo>
                  <a:lnTo>
                    <a:pt x="710" y="318"/>
                  </a:lnTo>
                  <a:lnTo>
                    <a:pt x="556" y="210"/>
                  </a:lnTo>
                  <a:lnTo>
                    <a:pt x="71" y="0"/>
                  </a:lnTo>
                  <a:lnTo>
                    <a:pt x="23" y="20"/>
                  </a:lnTo>
                  <a:lnTo>
                    <a:pt x="0" y="83"/>
                  </a:lnTo>
                  <a:lnTo>
                    <a:pt x="28" y="155"/>
                  </a:lnTo>
                  <a:lnTo>
                    <a:pt x="570" y="409"/>
                  </a:lnTo>
                  <a:lnTo>
                    <a:pt x="689" y="393"/>
                  </a:lnTo>
                  <a:lnTo>
                    <a:pt x="785" y="414"/>
                  </a:lnTo>
                  <a:lnTo>
                    <a:pt x="794" y="395"/>
                  </a:lnTo>
                  <a:lnTo>
                    <a:pt x="794" y="395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7" name="Freeform 10"/>
            <p:cNvSpPr>
              <a:spLocks/>
            </p:cNvSpPr>
            <p:nvPr userDrawn="1"/>
          </p:nvSpPr>
          <p:spPr bwMode="auto">
            <a:xfrm>
              <a:off x="166" y="261"/>
              <a:ext cx="2244" cy="1007"/>
            </a:xfrm>
            <a:custGeom>
              <a:avLst/>
              <a:gdLst/>
              <a:ahLst/>
              <a:cxnLst>
                <a:cxn ang="0">
                  <a:pos x="137" y="0"/>
                </a:cxn>
                <a:cxn ang="0">
                  <a:pos x="1331" y="519"/>
                </a:cxn>
                <a:cxn ang="0">
                  <a:pos x="1428" y="638"/>
                </a:cxn>
                <a:cxn ang="0">
                  <a:pos x="1586" y="792"/>
                </a:cxn>
                <a:cxn ang="0">
                  <a:pos x="1565" y="821"/>
                </a:cxn>
                <a:cxn ang="0">
                  <a:pos x="1350" y="787"/>
                </a:cxn>
                <a:cxn ang="0">
                  <a:pos x="1145" y="811"/>
                </a:cxn>
                <a:cxn ang="0">
                  <a:pos x="42" y="298"/>
                </a:cxn>
                <a:cxn ang="0">
                  <a:pos x="0" y="150"/>
                </a:cxn>
                <a:cxn ang="0">
                  <a:pos x="46" y="32"/>
                </a:cxn>
                <a:cxn ang="0">
                  <a:pos x="137" y="0"/>
                </a:cxn>
                <a:cxn ang="0">
                  <a:pos x="137" y="0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tx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8" name="Freeform 11"/>
            <p:cNvSpPr>
              <a:spLocks/>
            </p:cNvSpPr>
            <p:nvPr userDrawn="1"/>
          </p:nvSpPr>
          <p:spPr bwMode="auto">
            <a:xfrm>
              <a:off x="474" y="344"/>
              <a:ext cx="1488" cy="919"/>
            </a:xfrm>
            <a:custGeom>
              <a:avLst/>
              <a:gdLst/>
              <a:ahLst/>
              <a:cxnLst>
                <a:cxn ang="0">
                  <a:pos x="0" y="325"/>
                </a:cxn>
                <a:cxn ang="0">
                  <a:pos x="922" y="747"/>
                </a:cxn>
                <a:cxn ang="0">
                  <a:pos x="939" y="534"/>
                </a:cxn>
                <a:cxn ang="0">
                  <a:pos x="1049" y="422"/>
                </a:cxn>
                <a:cxn ang="0">
                  <a:pos x="78" y="0"/>
                </a:cxn>
                <a:cxn ang="0">
                  <a:pos x="0" y="127"/>
                </a:cxn>
                <a:cxn ang="0">
                  <a:pos x="0" y="325"/>
                </a:cxn>
                <a:cxn ang="0">
                  <a:pos x="0" y="32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grpSp>
          <p:nvGrpSpPr>
            <p:cNvPr id="9" name="Group 12"/>
            <p:cNvGrpSpPr>
              <a:grpSpLocks/>
            </p:cNvGrpSpPr>
            <p:nvPr userDrawn="1"/>
          </p:nvGrpSpPr>
          <p:grpSpPr bwMode="auto">
            <a:xfrm>
              <a:off x="123" y="148"/>
              <a:ext cx="2386" cy="1081"/>
              <a:chOff x="123" y="148"/>
              <a:chExt cx="2386" cy="1081"/>
            </a:xfrm>
          </p:grpSpPr>
          <p:sp>
            <p:nvSpPr>
              <p:cNvPr id="10" name="Freeform 13"/>
              <p:cNvSpPr>
                <a:spLocks/>
              </p:cNvSpPr>
              <p:nvPr userDrawn="1"/>
            </p:nvSpPr>
            <p:spPr bwMode="auto">
              <a:xfrm>
                <a:off x="2005" y="934"/>
                <a:ext cx="212" cy="214"/>
              </a:xfrm>
              <a:custGeom>
                <a:avLst/>
                <a:gdLst/>
                <a:ahLst/>
                <a:cxnLst>
                  <a:cxn ang="0">
                    <a:pos x="110" y="0"/>
                  </a:cxn>
                  <a:cxn ang="0">
                    <a:pos x="40" y="66"/>
                  </a:cxn>
                  <a:cxn ang="0">
                    <a:pos x="0" y="173"/>
                  </a:cxn>
                  <a:cxn ang="0">
                    <a:pos x="80" y="160"/>
                  </a:cxn>
                  <a:cxn ang="0">
                    <a:pos x="103" y="84"/>
                  </a:cxn>
                  <a:cxn ang="0">
                    <a:pos x="150" y="27"/>
                  </a:cxn>
                  <a:cxn ang="0">
                    <a:pos x="110" y="0"/>
                  </a:cxn>
                  <a:cxn ang="0">
                    <a:pos x="110" y="0"/>
                  </a:cxn>
                </a:cxnLst>
                <a:rect l="0" t="0" r="r" b="b"/>
                <a:pathLst>
                  <a:path w="150" h="173">
                    <a:moveTo>
                      <a:pt x="110" y="0"/>
                    </a:moveTo>
                    <a:lnTo>
                      <a:pt x="40" y="66"/>
                    </a:lnTo>
                    <a:lnTo>
                      <a:pt x="0" y="173"/>
                    </a:lnTo>
                    <a:lnTo>
                      <a:pt x="80" y="160"/>
                    </a:lnTo>
                    <a:lnTo>
                      <a:pt x="103" y="84"/>
                    </a:lnTo>
                    <a:lnTo>
                      <a:pt x="150" y="27"/>
                    </a:lnTo>
                    <a:lnTo>
                      <a:pt x="110" y="0"/>
                    </a:lnTo>
                    <a:lnTo>
                      <a:pt x="11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11" name="Freeform 14"/>
              <p:cNvSpPr>
                <a:spLocks/>
              </p:cNvSpPr>
              <p:nvPr userDrawn="1"/>
            </p:nvSpPr>
            <p:spPr bwMode="auto">
              <a:xfrm>
                <a:off x="123" y="148"/>
                <a:ext cx="2386" cy="1081"/>
              </a:xfrm>
              <a:custGeom>
                <a:avLst/>
                <a:gdLst/>
                <a:ahLst/>
                <a:cxnLst>
                  <a:cxn ang="0">
                    <a:pos x="156" y="0"/>
                  </a:cxn>
                  <a:cxn ang="0">
                    <a:pos x="63" y="52"/>
                  </a:cxn>
                  <a:cxn ang="0">
                    <a:pos x="0" y="208"/>
                  </a:cxn>
                  <a:cxn ang="0">
                    <a:pos x="67" y="358"/>
                  </a:cxn>
                  <a:cxn ang="0">
                    <a:pos x="1182" y="867"/>
                  </a:cxn>
                  <a:cxn ang="0">
                    <a:pos x="1422" y="835"/>
                  </a:cxn>
                  <a:cxn ang="0">
                    <a:pos x="1616" y="880"/>
                  </a:cxn>
                  <a:cxn ang="0">
                    <a:pos x="1684" y="808"/>
                  </a:cxn>
                  <a:cxn ang="0">
                    <a:pos x="1502" y="664"/>
                  </a:cxn>
                  <a:cxn ang="0">
                    <a:pos x="1428" y="512"/>
                  </a:cxn>
                  <a:cxn ang="0">
                    <a:pos x="1369" y="527"/>
                  </a:cxn>
                  <a:cxn ang="0">
                    <a:pos x="1439" y="664"/>
                  </a:cxn>
                  <a:cxn ang="0">
                    <a:pos x="1578" y="810"/>
                  </a:cxn>
                  <a:cxn ang="0">
                    <a:pos x="1413" y="787"/>
                  </a:cxn>
                  <a:cxn ang="0">
                    <a:pos x="1219" y="814"/>
                  </a:cxn>
                  <a:cxn ang="0">
                    <a:pos x="1255" y="650"/>
                  </a:cxn>
                  <a:cxn ang="0">
                    <a:pos x="1338" y="538"/>
                  </a:cxn>
                  <a:cxn ang="0">
                    <a:pos x="1241" y="552"/>
                  </a:cxn>
                  <a:cxn ang="0">
                    <a:pos x="1165" y="658"/>
                  </a:cxn>
                  <a:cxn ang="0">
                    <a:pos x="1139" y="791"/>
                  </a:cxn>
                  <a:cxn ang="0">
                    <a:pos x="107" y="310"/>
                  </a:cxn>
                  <a:cxn ang="0">
                    <a:pos x="80" y="215"/>
                  </a:cxn>
                  <a:cxn ang="0">
                    <a:pos x="103" y="95"/>
                  </a:cxn>
                  <a:cxn ang="0">
                    <a:pos x="217" y="0"/>
                  </a:cxn>
                  <a:cxn ang="0">
                    <a:pos x="156" y="0"/>
                  </a:cxn>
                  <a:cxn ang="0">
                    <a:pos x="156" y="0"/>
                  </a:cxn>
                </a:cxnLst>
                <a:rect l="0" t="0" r="r" b="b"/>
                <a:pathLst>
                  <a:path w="1684" h="880">
                    <a:moveTo>
                      <a:pt x="156" y="0"/>
                    </a:moveTo>
                    <a:lnTo>
                      <a:pt x="63" y="52"/>
                    </a:lnTo>
                    <a:lnTo>
                      <a:pt x="0" y="208"/>
                    </a:lnTo>
                    <a:lnTo>
                      <a:pt x="67" y="358"/>
                    </a:lnTo>
                    <a:lnTo>
                      <a:pt x="1182" y="867"/>
                    </a:lnTo>
                    <a:lnTo>
                      <a:pt x="1422" y="835"/>
                    </a:lnTo>
                    <a:lnTo>
                      <a:pt x="1616" y="880"/>
                    </a:lnTo>
                    <a:lnTo>
                      <a:pt x="1684" y="808"/>
                    </a:lnTo>
                    <a:lnTo>
                      <a:pt x="1502" y="664"/>
                    </a:lnTo>
                    <a:lnTo>
                      <a:pt x="1428" y="512"/>
                    </a:lnTo>
                    <a:lnTo>
                      <a:pt x="1369" y="527"/>
                    </a:lnTo>
                    <a:lnTo>
                      <a:pt x="1439" y="664"/>
                    </a:lnTo>
                    <a:lnTo>
                      <a:pt x="1578" y="810"/>
                    </a:lnTo>
                    <a:lnTo>
                      <a:pt x="1413" y="787"/>
                    </a:lnTo>
                    <a:lnTo>
                      <a:pt x="1219" y="814"/>
                    </a:lnTo>
                    <a:lnTo>
                      <a:pt x="1255" y="650"/>
                    </a:lnTo>
                    <a:lnTo>
                      <a:pt x="1338" y="538"/>
                    </a:lnTo>
                    <a:lnTo>
                      <a:pt x="1241" y="552"/>
                    </a:lnTo>
                    <a:lnTo>
                      <a:pt x="1165" y="658"/>
                    </a:lnTo>
                    <a:lnTo>
                      <a:pt x="1139" y="791"/>
                    </a:lnTo>
                    <a:lnTo>
                      <a:pt x="107" y="310"/>
                    </a:lnTo>
                    <a:lnTo>
                      <a:pt x="80" y="215"/>
                    </a:lnTo>
                    <a:lnTo>
                      <a:pt x="103" y="95"/>
                    </a:lnTo>
                    <a:lnTo>
                      <a:pt x="217" y="0"/>
                    </a:lnTo>
                    <a:lnTo>
                      <a:pt x="156" y="0"/>
                    </a:lnTo>
                    <a:lnTo>
                      <a:pt x="15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12" name="Freeform 15"/>
              <p:cNvSpPr>
                <a:spLocks/>
              </p:cNvSpPr>
              <p:nvPr userDrawn="1"/>
            </p:nvSpPr>
            <p:spPr bwMode="auto">
              <a:xfrm>
                <a:off x="324" y="158"/>
                <a:ext cx="1686" cy="614"/>
              </a:xfrm>
              <a:custGeom>
                <a:avLst/>
                <a:gdLst/>
                <a:ahLst/>
                <a:cxnLst>
                  <a:cxn ang="0">
                    <a:pos x="100" y="0"/>
                  </a:cxn>
                  <a:cxn ang="0">
                    <a:pos x="1190" y="490"/>
                  </a:cxn>
                  <a:cxn ang="0">
                    <a:pos x="1076" y="500"/>
                  </a:cxn>
                  <a:cxn ang="0">
                    <a:pos x="0" y="27"/>
                  </a:cxn>
                  <a:cxn ang="0">
                    <a:pos x="100" y="0"/>
                  </a:cxn>
                  <a:cxn ang="0">
                    <a:pos x="100" y="0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13" name="Freeform 16"/>
              <p:cNvSpPr>
                <a:spLocks/>
              </p:cNvSpPr>
              <p:nvPr userDrawn="1"/>
            </p:nvSpPr>
            <p:spPr bwMode="auto">
              <a:xfrm>
                <a:off x="409" y="251"/>
                <a:ext cx="227" cy="410"/>
              </a:xfrm>
              <a:custGeom>
                <a:avLst/>
                <a:gdLst/>
                <a:ahLst/>
                <a:cxnLst>
                  <a:cxn ang="0">
                    <a:pos x="116" y="0"/>
                  </a:cxn>
                  <a:cxn ang="0">
                    <a:pos x="19" y="106"/>
                  </a:cxn>
                  <a:cxn ang="0">
                    <a:pos x="0" y="230"/>
                  </a:cxn>
                  <a:cxn ang="0">
                    <a:pos x="33" y="314"/>
                  </a:cxn>
                  <a:cxn ang="0">
                    <a:pos x="94" y="335"/>
                  </a:cxn>
                  <a:cxn ang="0">
                    <a:pos x="76" y="154"/>
                  </a:cxn>
                  <a:cxn ang="0">
                    <a:pos x="160" y="17"/>
                  </a:cxn>
                  <a:cxn ang="0">
                    <a:pos x="116" y="0"/>
                  </a:cxn>
                  <a:cxn ang="0">
                    <a:pos x="116" y="0"/>
                  </a:cxn>
                </a:cxnLst>
                <a:rect l="0" t="0" r="r" b="b"/>
                <a:pathLst>
                  <a:path w="160" h="335">
                    <a:moveTo>
                      <a:pt x="116" y="0"/>
                    </a:moveTo>
                    <a:lnTo>
                      <a:pt x="19" y="106"/>
                    </a:lnTo>
                    <a:lnTo>
                      <a:pt x="0" y="230"/>
                    </a:lnTo>
                    <a:lnTo>
                      <a:pt x="33" y="314"/>
                    </a:lnTo>
                    <a:lnTo>
                      <a:pt x="94" y="335"/>
                    </a:lnTo>
                    <a:lnTo>
                      <a:pt x="76" y="154"/>
                    </a:lnTo>
                    <a:lnTo>
                      <a:pt x="160" y="17"/>
                    </a:lnTo>
                    <a:lnTo>
                      <a:pt x="116" y="0"/>
                    </a:lnTo>
                    <a:lnTo>
                      <a:pt x="11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14" name="Freeform 17"/>
              <p:cNvSpPr>
                <a:spLocks/>
              </p:cNvSpPr>
              <p:nvPr userDrawn="1"/>
            </p:nvSpPr>
            <p:spPr bwMode="auto">
              <a:xfrm>
                <a:off x="846" y="536"/>
                <a:ext cx="691" cy="364"/>
              </a:xfrm>
              <a:custGeom>
                <a:avLst/>
                <a:gdLst/>
                <a:ahLst/>
                <a:cxnLst>
                  <a:cxn ang="0">
                    <a:pos x="14" y="34"/>
                  </a:cxn>
                  <a:cxn ang="0">
                    <a:pos x="160" y="66"/>
                  </a:cxn>
                  <a:cxn ang="0">
                    <a:pos x="324" y="137"/>
                  </a:cxn>
                  <a:cxn ang="0">
                    <a:pos x="440" y="243"/>
                  </a:cxn>
                  <a:cxn ang="0">
                    <a:pos x="326" y="230"/>
                  </a:cxn>
                  <a:cxn ang="0">
                    <a:pos x="139" y="146"/>
                  </a:cxn>
                  <a:cxn ang="0">
                    <a:pos x="50" y="80"/>
                  </a:cxn>
                  <a:cxn ang="0">
                    <a:pos x="107" y="163"/>
                  </a:cxn>
                  <a:cxn ang="0">
                    <a:pos x="272" y="270"/>
                  </a:cxn>
                  <a:cxn ang="0">
                    <a:pos x="466" y="296"/>
                  </a:cxn>
                  <a:cxn ang="0">
                    <a:pos x="489" y="224"/>
                  </a:cxn>
                  <a:cxn ang="0">
                    <a:pos x="394" y="120"/>
                  </a:cxn>
                  <a:cxn ang="0">
                    <a:pos x="170" y="17"/>
                  </a:cxn>
                  <a:cxn ang="0">
                    <a:pos x="0" y="0"/>
                  </a:cxn>
                  <a:cxn ang="0">
                    <a:pos x="14" y="34"/>
                  </a:cxn>
                  <a:cxn ang="0">
                    <a:pos x="14" y="34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</p:grpSp>
      </p:grpSp>
      <p:grpSp>
        <p:nvGrpSpPr>
          <p:cNvPr id="15" name="Group 18"/>
          <p:cNvGrpSpPr>
            <a:grpSpLocks/>
          </p:cNvGrpSpPr>
          <p:nvPr/>
        </p:nvGrpSpPr>
        <p:grpSpPr bwMode="auto">
          <a:xfrm>
            <a:off x="7915275" y="4368800"/>
            <a:ext cx="742950" cy="1058863"/>
            <a:chOff x="4986" y="2752"/>
            <a:chExt cx="468" cy="667"/>
          </a:xfrm>
        </p:grpSpPr>
        <p:sp>
          <p:nvSpPr>
            <p:cNvPr id="16" name="Freeform 19"/>
            <p:cNvSpPr>
              <a:spLocks/>
            </p:cNvSpPr>
            <p:nvPr userDrawn="1"/>
          </p:nvSpPr>
          <p:spPr bwMode="auto">
            <a:xfrm rot="7320404">
              <a:off x="4909" y="2936"/>
              <a:ext cx="629" cy="293"/>
            </a:xfrm>
            <a:custGeom>
              <a:avLst/>
              <a:gdLst/>
              <a:ahLst/>
              <a:cxnLst>
                <a:cxn ang="0">
                  <a:pos x="794" y="395"/>
                </a:cxn>
                <a:cxn ang="0">
                  <a:pos x="710" y="318"/>
                </a:cxn>
                <a:cxn ang="0">
                  <a:pos x="556" y="210"/>
                </a:cxn>
                <a:cxn ang="0">
                  <a:pos x="71" y="0"/>
                </a:cxn>
                <a:cxn ang="0">
                  <a:pos x="23" y="20"/>
                </a:cxn>
                <a:cxn ang="0">
                  <a:pos x="0" y="83"/>
                </a:cxn>
                <a:cxn ang="0">
                  <a:pos x="28" y="155"/>
                </a:cxn>
                <a:cxn ang="0">
                  <a:pos x="570" y="409"/>
                </a:cxn>
                <a:cxn ang="0">
                  <a:pos x="689" y="393"/>
                </a:cxn>
                <a:cxn ang="0">
                  <a:pos x="785" y="414"/>
                </a:cxn>
                <a:cxn ang="0">
                  <a:pos x="794" y="395"/>
                </a:cxn>
                <a:cxn ang="0">
                  <a:pos x="794" y="395"/>
                </a:cxn>
              </a:cxnLst>
              <a:rect l="0" t="0" r="r" b="b"/>
              <a:pathLst>
                <a:path w="794" h="414">
                  <a:moveTo>
                    <a:pt x="794" y="395"/>
                  </a:moveTo>
                  <a:lnTo>
                    <a:pt x="710" y="318"/>
                  </a:lnTo>
                  <a:lnTo>
                    <a:pt x="556" y="210"/>
                  </a:lnTo>
                  <a:lnTo>
                    <a:pt x="71" y="0"/>
                  </a:lnTo>
                  <a:lnTo>
                    <a:pt x="23" y="20"/>
                  </a:lnTo>
                  <a:lnTo>
                    <a:pt x="0" y="83"/>
                  </a:lnTo>
                  <a:lnTo>
                    <a:pt x="28" y="155"/>
                  </a:lnTo>
                  <a:lnTo>
                    <a:pt x="570" y="409"/>
                  </a:lnTo>
                  <a:lnTo>
                    <a:pt x="689" y="393"/>
                  </a:lnTo>
                  <a:lnTo>
                    <a:pt x="785" y="414"/>
                  </a:lnTo>
                  <a:lnTo>
                    <a:pt x="794" y="395"/>
                  </a:lnTo>
                  <a:lnTo>
                    <a:pt x="794" y="395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7" name="Freeform 20"/>
            <p:cNvSpPr>
              <a:spLocks/>
            </p:cNvSpPr>
            <p:nvPr userDrawn="1"/>
          </p:nvSpPr>
          <p:spPr bwMode="auto">
            <a:xfrm rot="7320404">
              <a:off x="4893" y="2923"/>
              <a:ext cx="627" cy="290"/>
            </a:xfrm>
            <a:custGeom>
              <a:avLst/>
              <a:gdLst/>
              <a:ahLst/>
              <a:cxnLst>
                <a:cxn ang="0">
                  <a:pos x="137" y="0"/>
                </a:cxn>
                <a:cxn ang="0">
                  <a:pos x="1331" y="519"/>
                </a:cxn>
                <a:cxn ang="0">
                  <a:pos x="1428" y="638"/>
                </a:cxn>
                <a:cxn ang="0">
                  <a:pos x="1586" y="792"/>
                </a:cxn>
                <a:cxn ang="0">
                  <a:pos x="1565" y="821"/>
                </a:cxn>
                <a:cxn ang="0">
                  <a:pos x="1350" y="787"/>
                </a:cxn>
                <a:cxn ang="0">
                  <a:pos x="1145" y="811"/>
                </a:cxn>
                <a:cxn ang="0">
                  <a:pos x="42" y="298"/>
                </a:cxn>
                <a:cxn ang="0">
                  <a:pos x="0" y="150"/>
                </a:cxn>
                <a:cxn ang="0">
                  <a:pos x="46" y="32"/>
                </a:cxn>
                <a:cxn ang="0">
                  <a:pos x="137" y="0"/>
                </a:cxn>
                <a:cxn ang="0">
                  <a:pos x="137" y="0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18" name="Freeform 21"/>
            <p:cNvSpPr>
              <a:spLocks/>
            </p:cNvSpPr>
            <p:nvPr userDrawn="1"/>
          </p:nvSpPr>
          <p:spPr bwMode="auto">
            <a:xfrm rot="7320404">
              <a:off x="5000" y="2913"/>
              <a:ext cx="416" cy="265"/>
            </a:xfrm>
            <a:custGeom>
              <a:avLst/>
              <a:gdLst/>
              <a:ahLst/>
              <a:cxnLst>
                <a:cxn ang="0">
                  <a:pos x="0" y="325"/>
                </a:cxn>
                <a:cxn ang="0">
                  <a:pos x="922" y="747"/>
                </a:cxn>
                <a:cxn ang="0">
                  <a:pos x="939" y="534"/>
                </a:cxn>
                <a:cxn ang="0">
                  <a:pos x="1049" y="422"/>
                </a:cxn>
                <a:cxn ang="0">
                  <a:pos x="78" y="0"/>
                </a:cxn>
                <a:cxn ang="0">
                  <a:pos x="0" y="127"/>
                </a:cxn>
                <a:cxn ang="0">
                  <a:pos x="0" y="325"/>
                </a:cxn>
                <a:cxn ang="0">
                  <a:pos x="0" y="32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grpSp>
          <p:nvGrpSpPr>
            <p:cNvPr id="19" name="Group 22"/>
            <p:cNvGrpSpPr>
              <a:grpSpLocks/>
            </p:cNvGrpSpPr>
            <p:nvPr userDrawn="1"/>
          </p:nvGrpSpPr>
          <p:grpSpPr bwMode="auto">
            <a:xfrm>
              <a:off x="4986" y="2752"/>
              <a:ext cx="468" cy="667"/>
              <a:chOff x="4986" y="2752"/>
              <a:chExt cx="468" cy="667"/>
            </a:xfrm>
          </p:grpSpPr>
          <p:sp>
            <p:nvSpPr>
              <p:cNvPr id="20" name="Freeform 23"/>
              <p:cNvSpPr>
                <a:spLocks/>
              </p:cNvSpPr>
              <p:nvPr userDrawn="1"/>
            </p:nvSpPr>
            <p:spPr bwMode="auto">
              <a:xfrm rot="7320404">
                <a:off x="4987" y="3190"/>
                <a:ext cx="59" cy="61"/>
              </a:xfrm>
              <a:custGeom>
                <a:avLst/>
                <a:gdLst/>
                <a:ahLst/>
                <a:cxnLst>
                  <a:cxn ang="0">
                    <a:pos x="110" y="0"/>
                  </a:cxn>
                  <a:cxn ang="0">
                    <a:pos x="40" y="66"/>
                  </a:cxn>
                  <a:cxn ang="0">
                    <a:pos x="0" y="173"/>
                  </a:cxn>
                  <a:cxn ang="0">
                    <a:pos x="80" y="160"/>
                  </a:cxn>
                  <a:cxn ang="0">
                    <a:pos x="103" y="84"/>
                  </a:cxn>
                  <a:cxn ang="0">
                    <a:pos x="150" y="27"/>
                  </a:cxn>
                  <a:cxn ang="0">
                    <a:pos x="110" y="0"/>
                  </a:cxn>
                  <a:cxn ang="0">
                    <a:pos x="110" y="0"/>
                  </a:cxn>
                </a:cxnLst>
                <a:rect l="0" t="0" r="r" b="b"/>
                <a:pathLst>
                  <a:path w="150" h="173">
                    <a:moveTo>
                      <a:pt x="110" y="0"/>
                    </a:moveTo>
                    <a:lnTo>
                      <a:pt x="40" y="66"/>
                    </a:lnTo>
                    <a:lnTo>
                      <a:pt x="0" y="173"/>
                    </a:lnTo>
                    <a:lnTo>
                      <a:pt x="80" y="160"/>
                    </a:lnTo>
                    <a:lnTo>
                      <a:pt x="103" y="84"/>
                    </a:lnTo>
                    <a:lnTo>
                      <a:pt x="150" y="27"/>
                    </a:lnTo>
                    <a:lnTo>
                      <a:pt x="110" y="0"/>
                    </a:lnTo>
                    <a:lnTo>
                      <a:pt x="11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1" name="Freeform 24"/>
              <p:cNvSpPr>
                <a:spLocks/>
              </p:cNvSpPr>
              <p:nvPr userDrawn="1"/>
            </p:nvSpPr>
            <p:spPr bwMode="auto">
              <a:xfrm rot="7320404">
                <a:off x="4887" y="2930"/>
                <a:ext cx="667" cy="311"/>
              </a:xfrm>
              <a:custGeom>
                <a:avLst/>
                <a:gdLst/>
                <a:ahLst/>
                <a:cxnLst>
                  <a:cxn ang="0">
                    <a:pos x="156" y="0"/>
                  </a:cxn>
                  <a:cxn ang="0">
                    <a:pos x="63" y="52"/>
                  </a:cxn>
                  <a:cxn ang="0">
                    <a:pos x="0" y="208"/>
                  </a:cxn>
                  <a:cxn ang="0">
                    <a:pos x="67" y="358"/>
                  </a:cxn>
                  <a:cxn ang="0">
                    <a:pos x="1182" y="867"/>
                  </a:cxn>
                  <a:cxn ang="0">
                    <a:pos x="1422" y="835"/>
                  </a:cxn>
                  <a:cxn ang="0">
                    <a:pos x="1616" y="880"/>
                  </a:cxn>
                  <a:cxn ang="0">
                    <a:pos x="1684" y="808"/>
                  </a:cxn>
                  <a:cxn ang="0">
                    <a:pos x="1502" y="664"/>
                  </a:cxn>
                  <a:cxn ang="0">
                    <a:pos x="1428" y="512"/>
                  </a:cxn>
                  <a:cxn ang="0">
                    <a:pos x="1369" y="527"/>
                  </a:cxn>
                  <a:cxn ang="0">
                    <a:pos x="1439" y="664"/>
                  </a:cxn>
                  <a:cxn ang="0">
                    <a:pos x="1578" y="810"/>
                  </a:cxn>
                  <a:cxn ang="0">
                    <a:pos x="1413" y="787"/>
                  </a:cxn>
                  <a:cxn ang="0">
                    <a:pos x="1219" y="814"/>
                  </a:cxn>
                  <a:cxn ang="0">
                    <a:pos x="1255" y="650"/>
                  </a:cxn>
                  <a:cxn ang="0">
                    <a:pos x="1338" y="538"/>
                  </a:cxn>
                  <a:cxn ang="0">
                    <a:pos x="1241" y="552"/>
                  </a:cxn>
                  <a:cxn ang="0">
                    <a:pos x="1165" y="658"/>
                  </a:cxn>
                  <a:cxn ang="0">
                    <a:pos x="1139" y="791"/>
                  </a:cxn>
                  <a:cxn ang="0">
                    <a:pos x="107" y="310"/>
                  </a:cxn>
                  <a:cxn ang="0">
                    <a:pos x="80" y="215"/>
                  </a:cxn>
                  <a:cxn ang="0">
                    <a:pos x="103" y="95"/>
                  </a:cxn>
                  <a:cxn ang="0">
                    <a:pos x="217" y="0"/>
                  </a:cxn>
                  <a:cxn ang="0">
                    <a:pos x="156" y="0"/>
                  </a:cxn>
                  <a:cxn ang="0">
                    <a:pos x="156" y="0"/>
                  </a:cxn>
                </a:cxnLst>
                <a:rect l="0" t="0" r="r" b="b"/>
                <a:pathLst>
                  <a:path w="1684" h="880">
                    <a:moveTo>
                      <a:pt x="156" y="0"/>
                    </a:moveTo>
                    <a:lnTo>
                      <a:pt x="63" y="52"/>
                    </a:lnTo>
                    <a:lnTo>
                      <a:pt x="0" y="208"/>
                    </a:lnTo>
                    <a:lnTo>
                      <a:pt x="67" y="358"/>
                    </a:lnTo>
                    <a:lnTo>
                      <a:pt x="1182" y="867"/>
                    </a:lnTo>
                    <a:lnTo>
                      <a:pt x="1422" y="835"/>
                    </a:lnTo>
                    <a:lnTo>
                      <a:pt x="1616" y="880"/>
                    </a:lnTo>
                    <a:lnTo>
                      <a:pt x="1684" y="808"/>
                    </a:lnTo>
                    <a:lnTo>
                      <a:pt x="1502" y="664"/>
                    </a:lnTo>
                    <a:lnTo>
                      <a:pt x="1428" y="512"/>
                    </a:lnTo>
                    <a:lnTo>
                      <a:pt x="1369" y="527"/>
                    </a:lnTo>
                    <a:lnTo>
                      <a:pt x="1439" y="664"/>
                    </a:lnTo>
                    <a:lnTo>
                      <a:pt x="1578" y="810"/>
                    </a:lnTo>
                    <a:lnTo>
                      <a:pt x="1413" y="787"/>
                    </a:lnTo>
                    <a:lnTo>
                      <a:pt x="1219" y="814"/>
                    </a:lnTo>
                    <a:lnTo>
                      <a:pt x="1255" y="650"/>
                    </a:lnTo>
                    <a:lnTo>
                      <a:pt x="1338" y="538"/>
                    </a:lnTo>
                    <a:lnTo>
                      <a:pt x="1241" y="552"/>
                    </a:lnTo>
                    <a:lnTo>
                      <a:pt x="1165" y="658"/>
                    </a:lnTo>
                    <a:lnTo>
                      <a:pt x="1139" y="791"/>
                    </a:lnTo>
                    <a:lnTo>
                      <a:pt x="107" y="310"/>
                    </a:lnTo>
                    <a:lnTo>
                      <a:pt x="80" y="215"/>
                    </a:lnTo>
                    <a:lnTo>
                      <a:pt x="103" y="95"/>
                    </a:lnTo>
                    <a:lnTo>
                      <a:pt x="217" y="0"/>
                    </a:lnTo>
                    <a:lnTo>
                      <a:pt x="156" y="0"/>
                    </a:lnTo>
                    <a:lnTo>
                      <a:pt x="15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2" name="Freeform 25"/>
              <p:cNvSpPr>
                <a:spLocks/>
              </p:cNvSpPr>
              <p:nvPr userDrawn="1"/>
            </p:nvSpPr>
            <p:spPr bwMode="auto">
              <a:xfrm rot="7320404">
                <a:off x="5062" y="2997"/>
                <a:ext cx="472" cy="176"/>
              </a:xfrm>
              <a:custGeom>
                <a:avLst/>
                <a:gdLst/>
                <a:ahLst/>
                <a:cxnLst>
                  <a:cxn ang="0">
                    <a:pos x="100" y="0"/>
                  </a:cxn>
                  <a:cxn ang="0">
                    <a:pos x="1190" y="490"/>
                  </a:cxn>
                  <a:cxn ang="0">
                    <a:pos x="1076" y="500"/>
                  </a:cxn>
                  <a:cxn ang="0">
                    <a:pos x="0" y="27"/>
                  </a:cxn>
                  <a:cxn ang="0">
                    <a:pos x="100" y="0"/>
                  </a:cxn>
                  <a:cxn ang="0">
                    <a:pos x="100" y="0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3" name="Freeform 26"/>
              <p:cNvSpPr>
                <a:spLocks/>
              </p:cNvSpPr>
              <p:nvPr userDrawn="1"/>
            </p:nvSpPr>
            <p:spPr bwMode="auto">
              <a:xfrm rot="7320404">
                <a:off x="5365" y="2873"/>
                <a:ext cx="63" cy="118"/>
              </a:xfrm>
              <a:custGeom>
                <a:avLst/>
                <a:gdLst/>
                <a:ahLst/>
                <a:cxnLst>
                  <a:cxn ang="0">
                    <a:pos x="116" y="0"/>
                  </a:cxn>
                  <a:cxn ang="0">
                    <a:pos x="19" y="106"/>
                  </a:cxn>
                  <a:cxn ang="0">
                    <a:pos x="0" y="230"/>
                  </a:cxn>
                  <a:cxn ang="0">
                    <a:pos x="33" y="314"/>
                  </a:cxn>
                  <a:cxn ang="0">
                    <a:pos x="94" y="335"/>
                  </a:cxn>
                  <a:cxn ang="0">
                    <a:pos x="76" y="154"/>
                  </a:cxn>
                  <a:cxn ang="0">
                    <a:pos x="160" y="17"/>
                  </a:cxn>
                  <a:cxn ang="0">
                    <a:pos x="116" y="0"/>
                  </a:cxn>
                  <a:cxn ang="0">
                    <a:pos x="116" y="0"/>
                  </a:cxn>
                </a:cxnLst>
                <a:rect l="0" t="0" r="r" b="b"/>
                <a:pathLst>
                  <a:path w="160" h="335">
                    <a:moveTo>
                      <a:pt x="116" y="0"/>
                    </a:moveTo>
                    <a:lnTo>
                      <a:pt x="19" y="106"/>
                    </a:lnTo>
                    <a:lnTo>
                      <a:pt x="0" y="230"/>
                    </a:lnTo>
                    <a:lnTo>
                      <a:pt x="33" y="314"/>
                    </a:lnTo>
                    <a:lnTo>
                      <a:pt x="94" y="335"/>
                    </a:lnTo>
                    <a:lnTo>
                      <a:pt x="76" y="154"/>
                    </a:lnTo>
                    <a:lnTo>
                      <a:pt x="160" y="17"/>
                    </a:lnTo>
                    <a:lnTo>
                      <a:pt x="116" y="0"/>
                    </a:lnTo>
                    <a:lnTo>
                      <a:pt x="11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4" name="Freeform 27"/>
              <p:cNvSpPr>
                <a:spLocks/>
              </p:cNvSpPr>
              <p:nvPr userDrawn="1"/>
            </p:nvSpPr>
            <p:spPr bwMode="auto">
              <a:xfrm rot="7320404">
                <a:off x="5137" y="3000"/>
                <a:ext cx="193" cy="104"/>
              </a:xfrm>
              <a:custGeom>
                <a:avLst/>
                <a:gdLst/>
                <a:ahLst/>
                <a:cxnLst>
                  <a:cxn ang="0">
                    <a:pos x="14" y="34"/>
                  </a:cxn>
                  <a:cxn ang="0">
                    <a:pos x="160" y="66"/>
                  </a:cxn>
                  <a:cxn ang="0">
                    <a:pos x="324" y="137"/>
                  </a:cxn>
                  <a:cxn ang="0">
                    <a:pos x="440" y="243"/>
                  </a:cxn>
                  <a:cxn ang="0">
                    <a:pos x="326" y="230"/>
                  </a:cxn>
                  <a:cxn ang="0">
                    <a:pos x="139" y="146"/>
                  </a:cxn>
                  <a:cxn ang="0">
                    <a:pos x="50" y="80"/>
                  </a:cxn>
                  <a:cxn ang="0">
                    <a:pos x="107" y="163"/>
                  </a:cxn>
                  <a:cxn ang="0">
                    <a:pos x="272" y="270"/>
                  </a:cxn>
                  <a:cxn ang="0">
                    <a:pos x="466" y="296"/>
                  </a:cxn>
                  <a:cxn ang="0">
                    <a:pos x="489" y="224"/>
                  </a:cxn>
                  <a:cxn ang="0">
                    <a:pos x="394" y="120"/>
                  </a:cxn>
                  <a:cxn ang="0">
                    <a:pos x="170" y="17"/>
                  </a:cxn>
                  <a:cxn ang="0">
                    <a:pos x="0" y="0"/>
                  </a:cxn>
                  <a:cxn ang="0">
                    <a:pos x="14" y="34"/>
                  </a:cxn>
                  <a:cxn ang="0">
                    <a:pos x="14" y="34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</p:grpSp>
      </p:grpSp>
      <p:sp>
        <p:nvSpPr>
          <p:cNvPr id="25" name="Freeform 28"/>
          <p:cNvSpPr>
            <a:spLocks/>
          </p:cNvSpPr>
          <p:nvPr/>
        </p:nvSpPr>
        <p:spPr bwMode="auto">
          <a:xfrm>
            <a:off x="901700" y="5054600"/>
            <a:ext cx="6807200" cy="72866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816" y="256"/>
              </a:cxn>
              <a:cxn ang="0">
                <a:pos x="1560" y="144"/>
              </a:cxn>
              <a:cxn ang="0">
                <a:pos x="1856" y="376"/>
              </a:cxn>
              <a:cxn ang="0">
                <a:pos x="2344" y="152"/>
              </a:cxn>
              <a:cxn ang="0">
                <a:pos x="3536" y="456"/>
              </a:cxn>
              <a:cxn ang="0">
                <a:pos x="4288" y="136"/>
              </a:cxn>
            </a:cxnLst>
            <a:rect l="0" t="0" r="r" b="b"/>
            <a:pathLst>
              <a:path w="4288" h="459">
                <a:moveTo>
                  <a:pt x="0" y="0"/>
                </a:moveTo>
                <a:cubicBezTo>
                  <a:pt x="136" y="43"/>
                  <a:pt x="556" y="232"/>
                  <a:pt x="816" y="256"/>
                </a:cubicBezTo>
                <a:cubicBezTo>
                  <a:pt x="1076" y="280"/>
                  <a:pt x="1387" y="124"/>
                  <a:pt x="1560" y="144"/>
                </a:cubicBezTo>
                <a:cubicBezTo>
                  <a:pt x="1733" y="164"/>
                  <a:pt x="1725" y="375"/>
                  <a:pt x="1856" y="376"/>
                </a:cubicBezTo>
                <a:cubicBezTo>
                  <a:pt x="1987" y="377"/>
                  <a:pt x="2064" y="139"/>
                  <a:pt x="2344" y="152"/>
                </a:cubicBezTo>
                <a:cubicBezTo>
                  <a:pt x="2624" y="165"/>
                  <a:pt x="3212" y="459"/>
                  <a:pt x="3536" y="456"/>
                </a:cubicBezTo>
                <a:cubicBezTo>
                  <a:pt x="3860" y="453"/>
                  <a:pt x="4165" y="188"/>
                  <a:pt x="4288" y="136"/>
                </a:cubicBezTo>
              </a:path>
            </a:pathLst>
          </a:custGeom>
          <a:noFill/>
          <a:ln w="76200" cap="flat" cmpd="sng">
            <a:solidFill>
              <a:schemeClr val="folHlink"/>
            </a:solidFill>
            <a:prstDash val="solid"/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26" name="Freeform 29"/>
          <p:cNvSpPr>
            <a:spLocks/>
          </p:cNvSpPr>
          <p:nvPr/>
        </p:nvSpPr>
        <p:spPr bwMode="auto">
          <a:xfrm>
            <a:off x="4076700" y="1930400"/>
            <a:ext cx="889000" cy="381000"/>
          </a:xfrm>
          <a:custGeom>
            <a:avLst/>
            <a:gdLst/>
            <a:ahLst/>
            <a:cxnLst>
              <a:cxn ang="0">
                <a:pos x="0" y="32"/>
              </a:cxn>
              <a:cxn ang="0">
                <a:pos x="280" y="144"/>
              </a:cxn>
              <a:cxn ang="0">
                <a:pos x="448" y="16"/>
              </a:cxn>
              <a:cxn ang="0">
                <a:pos x="560" y="240"/>
              </a:cxn>
            </a:cxnLst>
            <a:rect l="0" t="0" r="r" b="b"/>
            <a:pathLst>
              <a:path w="560" h="240">
                <a:moveTo>
                  <a:pt x="0" y="32"/>
                </a:moveTo>
                <a:cubicBezTo>
                  <a:pt x="102" y="89"/>
                  <a:pt x="205" y="147"/>
                  <a:pt x="280" y="144"/>
                </a:cubicBezTo>
                <a:cubicBezTo>
                  <a:pt x="355" y="141"/>
                  <a:pt x="401" y="0"/>
                  <a:pt x="448" y="16"/>
                </a:cubicBezTo>
                <a:cubicBezTo>
                  <a:pt x="495" y="32"/>
                  <a:pt x="541" y="201"/>
                  <a:pt x="560" y="240"/>
                </a:cubicBezTo>
              </a:path>
            </a:pathLst>
          </a:custGeom>
          <a:noFill/>
          <a:ln w="114300" cmpd="sng">
            <a:solidFill>
              <a:schemeClr val="tx2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ctrTitle"/>
          </p:nvPr>
        </p:nvSpPr>
        <p:spPr>
          <a:xfrm>
            <a:off x="1371600" y="1511300"/>
            <a:ext cx="6400800" cy="2273300"/>
          </a:xfrm>
          <a:effectLst>
            <a:outerShdw dist="45791" dir="2021404" algn="ctr" rotWithShape="0">
              <a:schemeClr val="bg2"/>
            </a:outerShdw>
          </a:effectLst>
        </p:spPr>
        <p:txBody>
          <a:bodyPr/>
          <a:lstStyle>
            <a:lvl1pPr>
              <a:defRPr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21508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1549400" y="4051300"/>
            <a:ext cx="6032500" cy="1003300"/>
          </a:xfrm>
        </p:spPr>
        <p:txBody>
          <a:bodyPr/>
          <a:lstStyle>
            <a:lvl1pPr marL="0" indent="0" algn="ctr">
              <a:buFontTx/>
              <a:buNone/>
              <a:defRPr sz="28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27" name="Rectangle 5"/>
          <p:cNvSpPr>
            <a:spLocks noGrp="1" noChangeArrowheads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A17822-964F-48A7-B21E-6E8106A3D233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28" name="Rectangle 6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9" name="Rectangle 7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88F609-F5F8-4A86-A1B9-247B0555A89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B1E20D-43B7-4221-9A77-6DF052ABDB1E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B02C9D6-0883-4278-B609-BCDD234AA9F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457950" y="152400"/>
            <a:ext cx="1924050" cy="5334000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85800" y="152400"/>
            <a:ext cx="5619750" cy="533400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3CBDB8-6835-475E-BBC0-A15B90DA1774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838559-3C37-4414-B67D-F299D6205D3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152400"/>
            <a:ext cx="6870700" cy="1600200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685800" y="1828800"/>
            <a:ext cx="7696200" cy="3657600"/>
          </a:xfrm>
        </p:spPr>
        <p:txBody>
          <a:bodyPr/>
          <a:lstStyle/>
          <a:p>
            <a:pPr lvl="0"/>
            <a:endParaRPr lang="ru-RU" noProof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1CAD01-97A8-4D2C-8237-1ACE07EEAF7E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64D72A-6C56-4DA7-B49F-530016C4D1A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Заголовок, текст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152400"/>
            <a:ext cx="6870700" cy="1600200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685800" y="1828800"/>
            <a:ext cx="3771900" cy="365760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10100" y="1828800"/>
            <a:ext cx="3771900" cy="365760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BE5F66-6F38-4F85-9FEC-19295C720D3A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9F878-7CE4-4F8B-9EBA-9E368A27152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6241BC-FCA7-4BF2-888E-0F6CE2F232BC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FCA7B17-F5A6-41C9-A9DC-03898F1187B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5E9C58-463E-4E96-96EA-1F5223A8F4A1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644A86-F588-4E73-B2B8-83655E3C2E9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85800" y="1828800"/>
            <a:ext cx="37719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10100" y="1828800"/>
            <a:ext cx="37719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25D798-D12F-4865-8DED-C499AA504D38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945DB0-09E1-411F-820F-B987A55903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E0F118-B51C-4158-B773-B2F2107A3F99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5725B9-983F-4C0F-A3C2-A3D4BFC1D07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90BFC3-2B1F-4005-8CDB-C8C4E3150BF6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4966A5-1E23-4D75-9B10-38D2479C78A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0739A16-BDF3-4CD2-9676-3018DB25893A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9226D2-694B-432E-831C-1FC380B068B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196ECD-B67D-4BB5-896E-918A0BF81390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BC9E0E-4548-4C2B-B864-5A4CA6530D8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91E796-92BE-4DB8-A54F-A5C715404768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61EC-7C22-4CA0-B33F-C1D5E4DDD60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Freeform 2"/>
          <p:cNvSpPr>
            <a:spLocks/>
          </p:cNvSpPr>
          <p:nvPr/>
        </p:nvSpPr>
        <p:spPr bwMode="auto">
          <a:xfrm rot="-3172564">
            <a:off x="7777957" y="-15081"/>
            <a:ext cx="1162050" cy="2084387"/>
          </a:xfrm>
          <a:custGeom>
            <a:avLst/>
            <a:gdLst/>
            <a:ahLst/>
            <a:cxnLst>
              <a:cxn ang="0">
                <a:pos x="2903" y="433"/>
              </a:cxn>
              <a:cxn ang="0">
                <a:pos x="2565" y="80"/>
              </a:cxn>
              <a:cxn ang="0">
                <a:pos x="2241" y="0"/>
              </a:cxn>
              <a:cxn ang="0">
                <a:pos x="110" y="2811"/>
              </a:cxn>
              <a:cxn ang="0">
                <a:pos x="110" y="3228"/>
              </a:cxn>
              <a:cxn ang="0">
                <a:pos x="0" y="3631"/>
              </a:cxn>
              <a:cxn ang="0">
                <a:pos x="72" y="3686"/>
              </a:cxn>
              <a:cxn ang="0">
                <a:pos x="441" y="3355"/>
              </a:cxn>
              <a:cxn ang="0">
                <a:pos x="740" y="3228"/>
              </a:cxn>
              <a:cxn ang="0">
                <a:pos x="2903" y="433"/>
              </a:cxn>
              <a:cxn ang="0">
                <a:pos x="2903" y="433"/>
              </a:cxn>
            </a:cxnLst>
            <a:rect l="0" t="0" r="r" b="b"/>
            <a:pathLst>
              <a:path w="2903" h="3686">
                <a:moveTo>
                  <a:pt x="2903" y="433"/>
                </a:moveTo>
                <a:lnTo>
                  <a:pt x="2565" y="80"/>
                </a:lnTo>
                <a:lnTo>
                  <a:pt x="2241" y="0"/>
                </a:lnTo>
                <a:lnTo>
                  <a:pt x="110" y="2811"/>
                </a:lnTo>
                <a:lnTo>
                  <a:pt x="110" y="3228"/>
                </a:lnTo>
                <a:lnTo>
                  <a:pt x="0" y="3631"/>
                </a:lnTo>
                <a:lnTo>
                  <a:pt x="72" y="3686"/>
                </a:lnTo>
                <a:lnTo>
                  <a:pt x="441" y="3355"/>
                </a:lnTo>
                <a:lnTo>
                  <a:pt x="740" y="3228"/>
                </a:lnTo>
                <a:lnTo>
                  <a:pt x="2903" y="433"/>
                </a:lnTo>
                <a:lnTo>
                  <a:pt x="2903" y="433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152400"/>
            <a:ext cx="6870700" cy="1600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828800"/>
            <a:ext cx="7696200" cy="3657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20485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3716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fld id="{4709C918-A52C-4018-B5E2-1C3F2595A224}" type="datetimeFigureOut">
              <a:rPr lang="ru-RU"/>
              <a:pPr>
                <a:defRPr/>
              </a:pPr>
              <a:t>06.03.2025</a:t>
            </a:fld>
            <a:endParaRPr lang="ru-RU"/>
          </a:p>
        </p:txBody>
      </p:sp>
      <p:sp>
        <p:nvSpPr>
          <p:cNvPr id="20486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560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0487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183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8A960437-2412-411A-B1A5-D9D221BAC4C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20488" name="Freeform 8"/>
          <p:cNvSpPr>
            <a:spLocks/>
          </p:cNvSpPr>
          <p:nvPr/>
        </p:nvSpPr>
        <p:spPr bwMode="auto">
          <a:xfrm rot="-3172564">
            <a:off x="7865269" y="24607"/>
            <a:ext cx="1165225" cy="2097087"/>
          </a:xfrm>
          <a:custGeom>
            <a:avLst/>
            <a:gdLst/>
            <a:ahLst/>
            <a:cxnLst>
              <a:cxn ang="0">
                <a:pos x="2293" y="0"/>
              </a:cxn>
              <a:cxn ang="0">
                <a:pos x="130" y="2835"/>
              </a:cxn>
              <a:cxn ang="0">
                <a:pos x="131" y="3201"/>
              </a:cxn>
              <a:cxn ang="0">
                <a:pos x="0" y="3633"/>
              </a:cxn>
              <a:cxn ang="0">
                <a:pos x="50" y="3703"/>
              </a:cxn>
              <a:cxn ang="0">
                <a:pos x="422" y="3352"/>
              </a:cxn>
              <a:cxn ang="0">
                <a:pos x="763" y="3220"/>
              </a:cxn>
              <a:cxn ang="0">
                <a:pos x="2911" y="428"/>
              </a:cxn>
              <a:cxn ang="0">
                <a:pos x="2589" y="96"/>
              </a:cxn>
              <a:cxn ang="0">
                <a:pos x="2293" y="0"/>
              </a:cxn>
              <a:cxn ang="0">
                <a:pos x="2293" y="0"/>
              </a:cxn>
            </a:cxnLst>
            <a:rect l="0" t="0" r="r" b="b"/>
            <a:pathLst>
              <a:path w="2911" h="3703">
                <a:moveTo>
                  <a:pt x="2293" y="0"/>
                </a:moveTo>
                <a:lnTo>
                  <a:pt x="130" y="2835"/>
                </a:lnTo>
                <a:lnTo>
                  <a:pt x="131" y="3201"/>
                </a:lnTo>
                <a:lnTo>
                  <a:pt x="0" y="3633"/>
                </a:lnTo>
                <a:lnTo>
                  <a:pt x="50" y="3703"/>
                </a:lnTo>
                <a:lnTo>
                  <a:pt x="422" y="3352"/>
                </a:lnTo>
                <a:lnTo>
                  <a:pt x="763" y="3220"/>
                </a:lnTo>
                <a:lnTo>
                  <a:pt x="2911" y="428"/>
                </a:lnTo>
                <a:lnTo>
                  <a:pt x="2589" y="96"/>
                </a:lnTo>
                <a:lnTo>
                  <a:pt x="2293" y="0"/>
                </a:lnTo>
                <a:lnTo>
                  <a:pt x="2293" y="0"/>
                </a:lnTo>
                <a:close/>
              </a:path>
            </a:pathLst>
          </a:custGeom>
          <a:solidFill>
            <a:schemeClr val="folHlink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20489" name="Freeform 9"/>
          <p:cNvSpPr>
            <a:spLocks/>
          </p:cNvSpPr>
          <p:nvPr/>
        </p:nvSpPr>
        <p:spPr bwMode="auto">
          <a:xfrm rot="-3172564">
            <a:off x="7831138" y="192088"/>
            <a:ext cx="1025525" cy="1571625"/>
          </a:xfrm>
          <a:custGeom>
            <a:avLst/>
            <a:gdLst/>
            <a:ahLst/>
            <a:cxnLst>
              <a:cxn ang="0">
                <a:pos x="0" y="2485"/>
              </a:cxn>
              <a:cxn ang="0">
                <a:pos x="432" y="2553"/>
              </a:cxn>
              <a:cxn ang="0">
                <a:pos x="736" y="2777"/>
              </a:cxn>
              <a:cxn ang="0">
                <a:pos x="2561" y="399"/>
              </a:cxn>
              <a:cxn ang="0">
                <a:pos x="2118" y="82"/>
              </a:cxn>
              <a:cxn ang="0">
                <a:pos x="1898" y="0"/>
              </a:cxn>
              <a:cxn ang="0">
                <a:pos x="0" y="2485"/>
              </a:cxn>
              <a:cxn ang="0">
                <a:pos x="0" y="2485"/>
              </a:cxn>
            </a:cxnLst>
            <a:rect l="0" t="0" r="r" b="b"/>
            <a:pathLst>
              <a:path w="2561" h="2777">
                <a:moveTo>
                  <a:pt x="0" y="2485"/>
                </a:moveTo>
                <a:lnTo>
                  <a:pt x="432" y="2553"/>
                </a:lnTo>
                <a:lnTo>
                  <a:pt x="736" y="2777"/>
                </a:lnTo>
                <a:lnTo>
                  <a:pt x="2561" y="399"/>
                </a:lnTo>
                <a:lnTo>
                  <a:pt x="2118" y="82"/>
                </a:lnTo>
                <a:lnTo>
                  <a:pt x="1898" y="0"/>
                </a:lnTo>
                <a:lnTo>
                  <a:pt x="0" y="2485"/>
                </a:lnTo>
                <a:lnTo>
                  <a:pt x="0" y="2485"/>
                </a:lnTo>
                <a:close/>
              </a:path>
            </a:pathLst>
          </a:custGeom>
          <a:solidFill>
            <a:schemeClr val="bg2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/>
          </a:p>
        </p:txBody>
      </p:sp>
      <p:grpSp>
        <p:nvGrpSpPr>
          <p:cNvPr id="1034" name="Group 10"/>
          <p:cNvGrpSpPr>
            <a:grpSpLocks/>
          </p:cNvGrpSpPr>
          <p:nvPr/>
        </p:nvGrpSpPr>
        <p:grpSpPr bwMode="auto">
          <a:xfrm>
            <a:off x="7938" y="5540375"/>
            <a:ext cx="1784350" cy="1246188"/>
            <a:chOff x="5" y="3490"/>
            <a:chExt cx="1124" cy="785"/>
          </a:xfrm>
        </p:grpSpPr>
        <p:sp>
          <p:nvSpPr>
            <p:cNvPr id="20491" name="Freeform 11"/>
            <p:cNvSpPr>
              <a:spLocks/>
            </p:cNvSpPr>
            <p:nvPr userDrawn="1"/>
          </p:nvSpPr>
          <p:spPr bwMode="auto">
            <a:xfrm>
              <a:off x="24" y="3505"/>
              <a:ext cx="1089" cy="649"/>
            </a:xfrm>
            <a:custGeom>
              <a:avLst/>
              <a:gdLst/>
              <a:ahLst/>
              <a:cxnLst>
                <a:cxn ang="0">
                  <a:pos x="1587" y="1260"/>
                </a:cxn>
                <a:cxn ang="0">
                  <a:pos x="1420" y="1106"/>
                </a:cxn>
                <a:cxn ang="0">
                  <a:pos x="1331" y="477"/>
                </a:cxn>
                <a:cxn ang="0">
                  <a:pos x="2139" y="330"/>
                </a:cxn>
                <a:cxn ang="0">
                  <a:pos x="2177" y="203"/>
                </a:cxn>
                <a:cxn ang="0">
                  <a:pos x="2099" y="100"/>
                </a:cxn>
                <a:cxn ang="0">
                  <a:pos x="1276" y="211"/>
                </a:cxn>
                <a:cxn ang="0">
                  <a:pos x="1219" y="32"/>
                </a:cxn>
                <a:cxn ang="0">
                  <a:pos x="1085" y="0"/>
                </a:cxn>
                <a:cxn ang="0">
                  <a:pos x="958" y="28"/>
                </a:cxn>
                <a:cxn ang="0">
                  <a:pos x="888" y="106"/>
                </a:cxn>
                <a:cxn ang="0">
                  <a:pos x="937" y="285"/>
                </a:cxn>
                <a:cxn ang="0">
                  <a:pos x="660" y="441"/>
                </a:cxn>
                <a:cxn ang="0">
                  <a:pos x="983" y="473"/>
                </a:cxn>
                <a:cxn ang="0">
                  <a:pos x="1112" y="889"/>
                </a:cxn>
                <a:cxn ang="0">
                  <a:pos x="141" y="469"/>
                </a:cxn>
                <a:cxn ang="0">
                  <a:pos x="46" y="509"/>
                </a:cxn>
                <a:cxn ang="0">
                  <a:pos x="0" y="636"/>
                </a:cxn>
                <a:cxn ang="0">
                  <a:pos x="55" y="779"/>
                </a:cxn>
                <a:cxn ang="0">
                  <a:pos x="1139" y="1288"/>
                </a:cxn>
                <a:cxn ang="0">
                  <a:pos x="1378" y="1256"/>
                </a:cxn>
                <a:cxn ang="0">
                  <a:pos x="1570" y="1298"/>
                </a:cxn>
                <a:cxn ang="0">
                  <a:pos x="1587" y="1260"/>
                </a:cxn>
                <a:cxn ang="0">
                  <a:pos x="1587" y="1260"/>
                </a:cxn>
              </a:cxnLst>
              <a:rect l="0" t="0" r="r" b="b"/>
              <a:pathLst>
                <a:path w="2177" h="1298">
                  <a:moveTo>
                    <a:pt x="1587" y="1260"/>
                  </a:moveTo>
                  <a:lnTo>
                    <a:pt x="1420" y="1106"/>
                  </a:lnTo>
                  <a:lnTo>
                    <a:pt x="1331" y="477"/>
                  </a:lnTo>
                  <a:lnTo>
                    <a:pt x="2139" y="330"/>
                  </a:lnTo>
                  <a:lnTo>
                    <a:pt x="2177" y="203"/>
                  </a:lnTo>
                  <a:lnTo>
                    <a:pt x="2099" y="100"/>
                  </a:lnTo>
                  <a:lnTo>
                    <a:pt x="1276" y="211"/>
                  </a:lnTo>
                  <a:lnTo>
                    <a:pt x="1219" y="32"/>
                  </a:lnTo>
                  <a:lnTo>
                    <a:pt x="1085" y="0"/>
                  </a:lnTo>
                  <a:lnTo>
                    <a:pt x="958" y="28"/>
                  </a:lnTo>
                  <a:lnTo>
                    <a:pt x="888" y="106"/>
                  </a:lnTo>
                  <a:lnTo>
                    <a:pt x="937" y="285"/>
                  </a:lnTo>
                  <a:lnTo>
                    <a:pt x="660" y="441"/>
                  </a:lnTo>
                  <a:lnTo>
                    <a:pt x="983" y="473"/>
                  </a:lnTo>
                  <a:lnTo>
                    <a:pt x="1112" y="889"/>
                  </a:lnTo>
                  <a:lnTo>
                    <a:pt x="141" y="469"/>
                  </a:lnTo>
                  <a:lnTo>
                    <a:pt x="46" y="509"/>
                  </a:lnTo>
                  <a:lnTo>
                    <a:pt x="0" y="636"/>
                  </a:lnTo>
                  <a:lnTo>
                    <a:pt x="55" y="779"/>
                  </a:lnTo>
                  <a:lnTo>
                    <a:pt x="1139" y="1288"/>
                  </a:lnTo>
                  <a:lnTo>
                    <a:pt x="1378" y="1256"/>
                  </a:lnTo>
                  <a:lnTo>
                    <a:pt x="1570" y="1298"/>
                  </a:lnTo>
                  <a:lnTo>
                    <a:pt x="1587" y="1260"/>
                  </a:lnTo>
                  <a:lnTo>
                    <a:pt x="1587" y="1260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0492" name="Freeform 12"/>
            <p:cNvSpPr>
              <a:spLocks/>
            </p:cNvSpPr>
            <p:nvPr userDrawn="1"/>
          </p:nvSpPr>
          <p:spPr bwMode="auto">
            <a:xfrm>
              <a:off x="1022" y="3582"/>
              <a:ext cx="71" cy="129"/>
            </a:xfrm>
            <a:custGeom>
              <a:avLst/>
              <a:gdLst/>
              <a:ahLst/>
              <a:cxnLst>
                <a:cxn ang="0">
                  <a:pos x="0" y="7"/>
                </a:cxn>
                <a:cxn ang="0">
                  <a:pos x="120" y="0"/>
                </a:cxn>
                <a:cxn ang="0">
                  <a:pos x="143" y="233"/>
                </a:cxn>
                <a:cxn ang="0">
                  <a:pos x="8" y="258"/>
                </a:cxn>
                <a:cxn ang="0">
                  <a:pos x="0" y="7"/>
                </a:cxn>
                <a:cxn ang="0">
                  <a:pos x="0" y="7"/>
                </a:cxn>
              </a:cxnLst>
              <a:rect l="0" t="0" r="r" b="b"/>
              <a:pathLst>
                <a:path w="143" h="258">
                  <a:moveTo>
                    <a:pt x="0" y="7"/>
                  </a:moveTo>
                  <a:lnTo>
                    <a:pt x="120" y="0"/>
                  </a:lnTo>
                  <a:lnTo>
                    <a:pt x="143" y="233"/>
                  </a:lnTo>
                  <a:lnTo>
                    <a:pt x="8" y="258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0493" name="Freeform 13"/>
            <p:cNvSpPr>
              <a:spLocks/>
            </p:cNvSpPr>
            <p:nvPr userDrawn="1"/>
          </p:nvSpPr>
          <p:spPr bwMode="auto">
            <a:xfrm>
              <a:off x="20" y="3774"/>
              <a:ext cx="792" cy="410"/>
            </a:xfrm>
            <a:custGeom>
              <a:avLst/>
              <a:gdLst/>
              <a:ahLst/>
              <a:cxnLst>
                <a:cxn ang="0">
                  <a:pos x="137" y="0"/>
                </a:cxn>
                <a:cxn ang="0">
                  <a:pos x="1331" y="519"/>
                </a:cxn>
                <a:cxn ang="0">
                  <a:pos x="1428" y="638"/>
                </a:cxn>
                <a:cxn ang="0">
                  <a:pos x="1586" y="792"/>
                </a:cxn>
                <a:cxn ang="0">
                  <a:pos x="1565" y="821"/>
                </a:cxn>
                <a:cxn ang="0">
                  <a:pos x="1350" y="787"/>
                </a:cxn>
                <a:cxn ang="0">
                  <a:pos x="1145" y="811"/>
                </a:cxn>
                <a:cxn ang="0">
                  <a:pos x="42" y="298"/>
                </a:cxn>
                <a:cxn ang="0">
                  <a:pos x="0" y="150"/>
                </a:cxn>
                <a:cxn ang="0">
                  <a:pos x="46" y="32"/>
                </a:cxn>
                <a:cxn ang="0">
                  <a:pos x="137" y="0"/>
                </a:cxn>
                <a:cxn ang="0">
                  <a:pos x="137" y="0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tx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0494" name="Freeform 14"/>
            <p:cNvSpPr>
              <a:spLocks/>
            </p:cNvSpPr>
            <p:nvPr userDrawn="1"/>
          </p:nvSpPr>
          <p:spPr bwMode="auto">
            <a:xfrm>
              <a:off x="129" y="3808"/>
              <a:ext cx="525" cy="374"/>
            </a:xfrm>
            <a:custGeom>
              <a:avLst/>
              <a:gdLst/>
              <a:ahLst/>
              <a:cxnLst>
                <a:cxn ang="0">
                  <a:pos x="0" y="325"/>
                </a:cxn>
                <a:cxn ang="0">
                  <a:pos x="922" y="747"/>
                </a:cxn>
                <a:cxn ang="0">
                  <a:pos x="939" y="534"/>
                </a:cxn>
                <a:cxn ang="0">
                  <a:pos x="1049" y="422"/>
                </a:cxn>
                <a:cxn ang="0">
                  <a:pos x="78" y="0"/>
                </a:cxn>
                <a:cxn ang="0">
                  <a:pos x="0" y="127"/>
                </a:cxn>
                <a:cxn ang="0">
                  <a:pos x="0" y="325"/>
                </a:cxn>
                <a:cxn ang="0">
                  <a:pos x="0" y="32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0495" name="Freeform 15"/>
            <p:cNvSpPr>
              <a:spLocks/>
            </p:cNvSpPr>
            <p:nvPr userDrawn="1"/>
          </p:nvSpPr>
          <p:spPr bwMode="auto">
            <a:xfrm>
              <a:off x="485" y="3532"/>
              <a:ext cx="135" cy="121"/>
            </a:xfrm>
            <a:custGeom>
              <a:avLst/>
              <a:gdLst/>
              <a:ahLst/>
              <a:cxnLst>
                <a:cxn ang="0">
                  <a:pos x="0" y="28"/>
                </a:cxn>
                <a:cxn ang="0">
                  <a:pos x="160" y="0"/>
                </a:cxn>
                <a:cxn ang="0">
                  <a:pos x="251" y="36"/>
                </a:cxn>
                <a:cxn ang="0">
                  <a:pos x="272" y="139"/>
                </a:cxn>
                <a:cxn ang="0">
                  <a:pos x="164" y="146"/>
                </a:cxn>
                <a:cxn ang="0">
                  <a:pos x="32" y="241"/>
                </a:cxn>
                <a:cxn ang="0">
                  <a:pos x="0" y="28"/>
                </a:cxn>
                <a:cxn ang="0">
                  <a:pos x="0" y="28"/>
                </a:cxn>
              </a:cxnLst>
              <a:rect l="0" t="0" r="r" b="b"/>
              <a:pathLst>
                <a:path w="272" h="241">
                  <a:moveTo>
                    <a:pt x="0" y="28"/>
                  </a:moveTo>
                  <a:lnTo>
                    <a:pt x="160" y="0"/>
                  </a:lnTo>
                  <a:lnTo>
                    <a:pt x="251" y="36"/>
                  </a:lnTo>
                  <a:lnTo>
                    <a:pt x="272" y="139"/>
                  </a:lnTo>
                  <a:lnTo>
                    <a:pt x="164" y="146"/>
                  </a:lnTo>
                  <a:lnTo>
                    <a:pt x="32" y="241"/>
                  </a:lnTo>
                  <a:lnTo>
                    <a:pt x="0" y="28"/>
                  </a:lnTo>
                  <a:lnTo>
                    <a:pt x="0" y="28"/>
                  </a:lnTo>
                  <a:close/>
                </a:path>
              </a:pathLst>
            </a:custGeom>
            <a:solidFill>
              <a:schemeClr val="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0496" name="Freeform 16"/>
            <p:cNvSpPr>
              <a:spLocks/>
            </p:cNvSpPr>
            <p:nvPr userDrawn="1"/>
          </p:nvSpPr>
          <p:spPr bwMode="auto">
            <a:xfrm>
              <a:off x="641" y="4163"/>
              <a:ext cx="76" cy="112"/>
            </a:xfrm>
            <a:custGeom>
              <a:avLst/>
              <a:gdLst/>
              <a:ahLst/>
              <a:cxnLst>
                <a:cxn ang="0">
                  <a:pos x="152" y="4"/>
                </a:cxn>
                <a:cxn ang="0">
                  <a:pos x="152" y="224"/>
                </a:cxn>
                <a:cxn ang="0">
                  <a:pos x="0" y="8"/>
                </a:cxn>
                <a:cxn ang="0">
                  <a:pos x="72" y="0"/>
                </a:cxn>
                <a:cxn ang="0">
                  <a:pos x="152" y="4"/>
                </a:cxn>
                <a:cxn ang="0">
                  <a:pos x="152" y="4"/>
                </a:cxn>
              </a:cxnLst>
              <a:rect l="0" t="0" r="r" b="b"/>
              <a:pathLst>
                <a:path w="152" h="224">
                  <a:moveTo>
                    <a:pt x="152" y="4"/>
                  </a:moveTo>
                  <a:lnTo>
                    <a:pt x="152" y="224"/>
                  </a:lnTo>
                  <a:lnTo>
                    <a:pt x="0" y="8"/>
                  </a:lnTo>
                  <a:lnTo>
                    <a:pt x="72" y="0"/>
                  </a:lnTo>
                  <a:lnTo>
                    <a:pt x="152" y="4"/>
                  </a:lnTo>
                  <a:lnTo>
                    <a:pt x="152" y="4"/>
                  </a:lnTo>
                  <a:close/>
                </a:path>
              </a:pathLst>
            </a:custGeom>
            <a:solidFill>
              <a:schemeClr val="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0497" name="Freeform 17"/>
            <p:cNvSpPr>
              <a:spLocks/>
            </p:cNvSpPr>
            <p:nvPr userDrawn="1"/>
          </p:nvSpPr>
          <p:spPr bwMode="auto">
            <a:xfrm>
              <a:off x="504" y="3607"/>
              <a:ext cx="193" cy="383"/>
            </a:xfrm>
            <a:custGeom>
              <a:avLst/>
              <a:gdLst/>
              <a:ahLst/>
              <a:cxnLst>
                <a:cxn ang="0">
                  <a:pos x="0" y="80"/>
                </a:cxn>
                <a:cxn ang="0">
                  <a:pos x="87" y="0"/>
                </a:cxn>
                <a:cxn ang="0">
                  <a:pos x="232" y="6"/>
                </a:cxn>
                <a:cxn ang="0">
                  <a:pos x="386" y="764"/>
                </a:cxn>
                <a:cxn ang="0">
                  <a:pos x="279" y="720"/>
                </a:cxn>
                <a:cxn ang="0">
                  <a:pos x="152" y="677"/>
                </a:cxn>
                <a:cxn ang="0">
                  <a:pos x="0" y="80"/>
                </a:cxn>
                <a:cxn ang="0">
                  <a:pos x="0" y="80"/>
                </a:cxn>
              </a:cxnLst>
              <a:rect l="0" t="0" r="r" b="b"/>
              <a:pathLst>
                <a:path w="386" h="764">
                  <a:moveTo>
                    <a:pt x="0" y="80"/>
                  </a:moveTo>
                  <a:lnTo>
                    <a:pt x="87" y="0"/>
                  </a:lnTo>
                  <a:lnTo>
                    <a:pt x="232" y="6"/>
                  </a:lnTo>
                  <a:lnTo>
                    <a:pt x="386" y="764"/>
                  </a:lnTo>
                  <a:lnTo>
                    <a:pt x="279" y="720"/>
                  </a:lnTo>
                  <a:lnTo>
                    <a:pt x="152" y="677"/>
                  </a:lnTo>
                  <a:lnTo>
                    <a:pt x="0" y="8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0498" name="Freeform 18"/>
            <p:cNvSpPr>
              <a:spLocks/>
            </p:cNvSpPr>
            <p:nvPr userDrawn="1"/>
          </p:nvSpPr>
          <p:spPr bwMode="auto">
            <a:xfrm>
              <a:off x="668" y="3590"/>
              <a:ext cx="364" cy="174"/>
            </a:xfrm>
            <a:custGeom>
              <a:avLst/>
              <a:gdLst/>
              <a:ahLst/>
              <a:cxnLst>
                <a:cxn ang="0">
                  <a:pos x="692" y="0"/>
                </a:cxn>
                <a:cxn ang="0">
                  <a:pos x="0" y="106"/>
                </a:cxn>
                <a:cxn ang="0">
                  <a:pos x="28" y="348"/>
                </a:cxn>
                <a:cxn ang="0">
                  <a:pos x="715" y="237"/>
                </a:cxn>
                <a:cxn ang="0">
                  <a:pos x="728" y="43"/>
                </a:cxn>
                <a:cxn ang="0">
                  <a:pos x="692" y="0"/>
                </a:cxn>
                <a:cxn ang="0">
                  <a:pos x="692" y="0"/>
                </a:cxn>
              </a:cxnLst>
              <a:rect l="0" t="0" r="r" b="b"/>
              <a:pathLst>
                <a:path w="728" h="348">
                  <a:moveTo>
                    <a:pt x="692" y="0"/>
                  </a:moveTo>
                  <a:lnTo>
                    <a:pt x="0" y="106"/>
                  </a:lnTo>
                  <a:lnTo>
                    <a:pt x="28" y="348"/>
                  </a:lnTo>
                  <a:lnTo>
                    <a:pt x="715" y="237"/>
                  </a:lnTo>
                  <a:lnTo>
                    <a:pt x="728" y="43"/>
                  </a:lnTo>
                  <a:lnTo>
                    <a:pt x="692" y="0"/>
                  </a:lnTo>
                  <a:lnTo>
                    <a:pt x="692" y="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0499" name="Freeform 19"/>
            <p:cNvSpPr>
              <a:spLocks/>
            </p:cNvSpPr>
            <p:nvPr userDrawn="1"/>
          </p:nvSpPr>
          <p:spPr bwMode="auto">
            <a:xfrm>
              <a:off x="347" y="3693"/>
              <a:ext cx="156" cy="67"/>
            </a:xfrm>
            <a:custGeom>
              <a:avLst/>
              <a:gdLst/>
              <a:ahLst/>
              <a:cxnLst>
                <a:cxn ang="0">
                  <a:pos x="272" y="0"/>
                </a:cxn>
                <a:cxn ang="0">
                  <a:pos x="0" y="78"/>
                </a:cxn>
                <a:cxn ang="0">
                  <a:pos x="312" y="135"/>
                </a:cxn>
                <a:cxn ang="0">
                  <a:pos x="272" y="0"/>
                </a:cxn>
                <a:cxn ang="0">
                  <a:pos x="272" y="0"/>
                </a:cxn>
              </a:cxnLst>
              <a:rect l="0" t="0" r="r" b="b"/>
              <a:pathLst>
                <a:path w="312" h="135">
                  <a:moveTo>
                    <a:pt x="272" y="0"/>
                  </a:moveTo>
                  <a:lnTo>
                    <a:pt x="0" y="78"/>
                  </a:lnTo>
                  <a:lnTo>
                    <a:pt x="312" y="135"/>
                  </a:lnTo>
                  <a:lnTo>
                    <a:pt x="272" y="0"/>
                  </a:lnTo>
                  <a:lnTo>
                    <a:pt x="272" y="0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grpSp>
          <p:nvGrpSpPr>
            <p:cNvPr id="1060" name="Group 20"/>
            <p:cNvGrpSpPr>
              <a:grpSpLocks/>
            </p:cNvGrpSpPr>
            <p:nvPr userDrawn="1"/>
          </p:nvGrpSpPr>
          <p:grpSpPr bwMode="auto">
            <a:xfrm>
              <a:off x="5" y="3490"/>
              <a:ext cx="1124" cy="780"/>
              <a:chOff x="5" y="3490"/>
              <a:chExt cx="1124" cy="780"/>
            </a:xfrm>
          </p:grpSpPr>
          <p:grpSp>
            <p:nvGrpSpPr>
              <p:cNvPr id="1061" name="Group 21"/>
              <p:cNvGrpSpPr>
                <a:grpSpLocks/>
              </p:cNvGrpSpPr>
              <p:nvPr userDrawn="1"/>
            </p:nvGrpSpPr>
            <p:grpSpPr bwMode="auto">
              <a:xfrm>
                <a:off x="499" y="3562"/>
                <a:ext cx="548" cy="708"/>
                <a:chOff x="499" y="3562"/>
                <a:chExt cx="548" cy="708"/>
              </a:xfrm>
            </p:grpSpPr>
            <p:sp>
              <p:nvSpPr>
                <p:cNvPr id="20502" name="Freeform 22"/>
                <p:cNvSpPr>
                  <a:spLocks/>
                </p:cNvSpPr>
                <p:nvPr userDrawn="1"/>
              </p:nvSpPr>
              <p:spPr bwMode="auto">
                <a:xfrm>
                  <a:off x="499" y="3587"/>
                  <a:ext cx="157" cy="87"/>
                </a:xfrm>
                <a:custGeom>
                  <a:avLst/>
                  <a:gdLst/>
                  <a:ahLst/>
                  <a:cxnLst>
                    <a:cxn ang="0">
                      <a:pos x="0" y="107"/>
                    </a:cxn>
                    <a:cxn ang="0">
                      <a:pos x="114" y="10"/>
                    </a:cxn>
                    <a:cxn ang="0">
                      <a:pos x="213" y="0"/>
                    </a:cxn>
                    <a:cxn ang="0">
                      <a:pos x="292" y="27"/>
                    </a:cxn>
                    <a:cxn ang="0">
                      <a:pos x="313" y="91"/>
                    </a:cxn>
                    <a:cxn ang="0">
                      <a:pos x="167" y="67"/>
                    </a:cxn>
                    <a:cxn ang="0">
                      <a:pos x="74" y="101"/>
                    </a:cxn>
                    <a:cxn ang="0">
                      <a:pos x="13" y="175"/>
                    </a:cxn>
                    <a:cxn ang="0">
                      <a:pos x="0" y="107"/>
                    </a:cxn>
                    <a:cxn ang="0">
                      <a:pos x="0" y="107"/>
                    </a:cxn>
                  </a:cxnLst>
                  <a:rect l="0" t="0" r="r" b="b"/>
                  <a:pathLst>
                    <a:path w="313" h="175">
                      <a:moveTo>
                        <a:pt x="0" y="107"/>
                      </a:moveTo>
                      <a:lnTo>
                        <a:pt x="114" y="10"/>
                      </a:lnTo>
                      <a:lnTo>
                        <a:pt x="213" y="0"/>
                      </a:lnTo>
                      <a:lnTo>
                        <a:pt x="292" y="27"/>
                      </a:lnTo>
                      <a:lnTo>
                        <a:pt x="313" y="91"/>
                      </a:lnTo>
                      <a:lnTo>
                        <a:pt x="167" y="67"/>
                      </a:lnTo>
                      <a:lnTo>
                        <a:pt x="74" y="101"/>
                      </a:lnTo>
                      <a:lnTo>
                        <a:pt x="13" y="175"/>
                      </a:lnTo>
                      <a:lnTo>
                        <a:pt x="0" y="107"/>
                      </a:lnTo>
                      <a:lnTo>
                        <a:pt x="0" y="10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03" name="Freeform 23"/>
                <p:cNvSpPr>
                  <a:spLocks/>
                </p:cNvSpPr>
                <p:nvPr userDrawn="1"/>
              </p:nvSpPr>
              <p:spPr bwMode="auto">
                <a:xfrm>
                  <a:off x="636" y="4137"/>
                  <a:ext cx="115" cy="133"/>
                </a:xfrm>
                <a:custGeom>
                  <a:avLst/>
                  <a:gdLst/>
                  <a:ahLst/>
                  <a:cxnLst>
                    <a:cxn ang="0">
                      <a:pos x="0" y="40"/>
                    </a:cxn>
                    <a:cxn ang="0">
                      <a:pos x="160" y="266"/>
                    </a:cxn>
                    <a:cxn ang="0">
                      <a:pos x="230" y="251"/>
                    </a:cxn>
                    <a:cxn ang="0">
                      <a:pos x="223" y="17"/>
                    </a:cxn>
                    <a:cxn ang="0">
                      <a:pos x="166" y="0"/>
                    </a:cxn>
                    <a:cxn ang="0">
                      <a:pos x="179" y="197"/>
                    </a:cxn>
                    <a:cxn ang="0">
                      <a:pos x="71" y="4"/>
                    </a:cxn>
                    <a:cxn ang="0">
                      <a:pos x="0" y="40"/>
                    </a:cxn>
                    <a:cxn ang="0">
                      <a:pos x="0" y="40"/>
                    </a:cxn>
                  </a:cxnLst>
                  <a:rect l="0" t="0" r="r" b="b"/>
                  <a:pathLst>
                    <a:path w="230" h="266">
                      <a:moveTo>
                        <a:pt x="0" y="40"/>
                      </a:moveTo>
                      <a:lnTo>
                        <a:pt x="160" y="266"/>
                      </a:lnTo>
                      <a:lnTo>
                        <a:pt x="230" y="251"/>
                      </a:lnTo>
                      <a:lnTo>
                        <a:pt x="223" y="17"/>
                      </a:lnTo>
                      <a:lnTo>
                        <a:pt x="166" y="0"/>
                      </a:lnTo>
                      <a:lnTo>
                        <a:pt x="179" y="197"/>
                      </a:lnTo>
                      <a:lnTo>
                        <a:pt x="71" y="4"/>
                      </a:lnTo>
                      <a:lnTo>
                        <a:pt x="0" y="40"/>
                      </a:lnTo>
                      <a:lnTo>
                        <a:pt x="0" y="4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04" name="Freeform 24"/>
                <p:cNvSpPr>
                  <a:spLocks/>
                </p:cNvSpPr>
                <p:nvPr userDrawn="1"/>
              </p:nvSpPr>
              <p:spPr bwMode="auto">
                <a:xfrm>
                  <a:off x="1004" y="3562"/>
                  <a:ext cx="43" cy="117"/>
                </a:xfrm>
                <a:custGeom>
                  <a:avLst/>
                  <a:gdLst/>
                  <a:ahLst/>
                  <a:cxnLst>
                    <a:cxn ang="0">
                      <a:pos x="0" y="19"/>
                    </a:cxn>
                    <a:cxn ang="0">
                      <a:pos x="36" y="93"/>
                    </a:cxn>
                    <a:cxn ang="0">
                      <a:pos x="44" y="154"/>
                    </a:cxn>
                    <a:cxn ang="0">
                      <a:pos x="27" y="234"/>
                    </a:cxn>
                    <a:cxn ang="0">
                      <a:pos x="80" y="220"/>
                    </a:cxn>
                    <a:cxn ang="0">
                      <a:pos x="87" y="116"/>
                    </a:cxn>
                    <a:cxn ang="0">
                      <a:pos x="46" y="0"/>
                    </a:cxn>
                    <a:cxn ang="0">
                      <a:pos x="0" y="19"/>
                    </a:cxn>
                    <a:cxn ang="0">
                      <a:pos x="0" y="19"/>
                    </a:cxn>
                  </a:cxnLst>
                  <a:rect l="0" t="0" r="r" b="b"/>
                  <a:pathLst>
                    <a:path w="87" h="234">
                      <a:moveTo>
                        <a:pt x="0" y="19"/>
                      </a:moveTo>
                      <a:lnTo>
                        <a:pt x="36" y="93"/>
                      </a:lnTo>
                      <a:lnTo>
                        <a:pt x="44" y="154"/>
                      </a:lnTo>
                      <a:lnTo>
                        <a:pt x="27" y="234"/>
                      </a:lnTo>
                      <a:lnTo>
                        <a:pt x="80" y="220"/>
                      </a:lnTo>
                      <a:lnTo>
                        <a:pt x="87" y="116"/>
                      </a:lnTo>
                      <a:lnTo>
                        <a:pt x="46" y="0"/>
                      </a:lnTo>
                      <a:lnTo>
                        <a:pt x="0" y="19"/>
                      </a:lnTo>
                      <a:lnTo>
                        <a:pt x="0" y="19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</p:grpSp>
          <p:sp>
            <p:nvSpPr>
              <p:cNvPr id="20505" name="Freeform 25"/>
              <p:cNvSpPr>
                <a:spLocks/>
              </p:cNvSpPr>
              <p:nvPr userDrawn="1"/>
            </p:nvSpPr>
            <p:spPr bwMode="auto">
              <a:xfrm>
                <a:off x="76" y="3732"/>
                <a:ext cx="595" cy="250"/>
              </a:xfrm>
              <a:custGeom>
                <a:avLst/>
                <a:gdLst/>
                <a:ahLst/>
                <a:cxnLst>
                  <a:cxn ang="0">
                    <a:pos x="100" y="0"/>
                  </a:cxn>
                  <a:cxn ang="0">
                    <a:pos x="1190" y="490"/>
                  </a:cxn>
                  <a:cxn ang="0">
                    <a:pos x="1076" y="500"/>
                  </a:cxn>
                  <a:cxn ang="0">
                    <a:pos x="0" y="27"/>
                  </a:cxn>
                  <a:cxn ang="0">
                    <a:pos x="100" y="0"/>
                  </a:cxn>
                  <a:cxn ang="0">
                    <a:pos x="100" y="0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0506" name="Freeform 26"/>
              <p:cNvSpPr>
                <a:spLocks/>
              </p:cNvSpPr>
              <p:nvPr userDrawn="1"/>
            </p:nvSpPr>
            <p:spPr bwMode="auto">
              <a:xfrm>
                <a:off x="260" y="3886"/>
                <a:ext cx="244" cy="148"/>
              </a:xfrm>
              <a:custGeom>
                <a:avLst/>
                <a:gdLst/>
                <a:ahLst/>
                <a:cxnLst>
                  <a:cxn ang="0">
                    <a:pos x="14" y="34"/>
                  </a:cxn>
                  <a:cxn ang="0">
                    <a:pos x="160" y="66"/>
                  </a:cxn>
                  <a:cxn ang="0">
                    <a:pos x="324" y="137"/>
                  </a:cxn>
                  <a:cxn ang="0">
                    <a:pos x="440" y="243"/>
                  </a:cxn>
                  <a:cxn ang="0">
                    <a:pos x="326" y="230"/>
                  </a:cxn>
                  <a:cxn ang="0">
                    <a:pos x="139" y="146"/>
                  </a:cxn>
                  <a:cxn ang="0">
                    <a:pos x="50" y="80"/>
                  </a:cxn>
                  <a:cxn ang="0">
                    <a:pos x="107" y="163"/>
                  </a:cxn>
                  <a:cxn ang="0">
                    <a:pos x="272" y="270"/>
                  </a:cxn>
                  <a:cxn ang="0">
                    <a:pos x="466" y="296"/>
                  </a:cxn>
                  <a:cxn ang="0">
                    <a:pos x="489" y="224"/>
                  </a:cxn>
                  <a:cxn ang="0">
                    <a:pos x="394" y="120"/>
                  </a:cxn>
                  <a:cxn ang="0">
                    <a:pos x="170" y="17"/>
                  </a:cxn>
                  <a:cxn ang="0">
                    <a:pos x="0" y="0"/>
                  </a:cxn>
                  <a:cxn ang="0">
                    <a:pos x="14" y="34"/>
                  </a:cxn>
                  <a:cxn ang="0">
                    <a:pos x="14" y="34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sp>
            <p:nvSpPr>
              <p:cNvPr id="20507" name="Freeform 27"/>
              <p:cNvSpPr>
                <a:spLocks/>
              </p:cNvSpPr>
              <p:nvPr userDrawn="1"/>
            </p:nvSpPr>
            <p:spPr bwMode="auto">
              <a:xfrm>
                <a:off x="565" y="3680"/>
                <a:ext cx="107" cy="238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91" y="25"/>
                  </a:cxn>
                  <a:cxn ang="0">
                    <a:pos x="80" y="192"/>
                  </a:cxn>
                  <a:cxn ang="0">
                    <a:pos x="106" y="327"/>
                  </a:cxn>
                  <a:cxn ang="0">
                    <a:pos x="213" y="451"/>
                  </a:cxn>
                  <a:cxn ang="0">
                    <a:pos x="97" y="478"/>
                  </a:cxn>
                  <a:cxn ang="0">
                    <a:pos x="30" y="344"/>
                  </a:cxn>
                  <a:cxn ang="0">
                    <a:pos x="0" y="57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213" h="478">
                    <a:moveTo>
                      <a:pt x="24" y="0"/>
                    </a:moveTo>
                    <a:lnTo>
                      <a:pt x="91" y="25"/>
                    </a:lnTo>
                    <a:lnTo>
                      <a:pt x="80" y="192"/>
                    </a:lnTo>
                    <a:lnTo>
                      <a:pt x="106" y="327"/>
                    </a:lnTo>
                    <a:lnTo>
                      <a:pt x="213" y="451"/>
                    </a:lnTo>
                    <a:lnTo>
                      <a:pt x="97" y="478"/>
                    </a:lnTo>
                    <a:lnTo>
                      <a:pt x="30" y="344"/>
                    </a:lnTo>
                    <a:lnTo>
                      <a:pt x="0" y="57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grpSp>
            <p:nvGrpSpPr>
              <p:cNvPr id="1065" name="Group 28"/>
              <p:cNvGrpSpPr>
                <a:grpSpLocks/>
              </p:cNvGrpSpPr>
              <p:nvPr userDrawn="1"/>
            </p:nvGrpSpPr>
            <p:grpSpPr bwMode="auto">
              <a:xfrm>
                <a:off x="5" y="3490"/>
                <a:ext cx="1124" cy="678"/>
                <a:chOff x="5" y="3490"/>
                <a:chExt cx="1124" cy="678"/>
              </a:xfrm>
            </p:grpSpPr>
            <p:sp>
              <p:nvSpPr>
                <p:cNvPr id="20509" name="Freeform 29"/>
                <p:cNvSpPr>
                  <a:spLocks/>
                </p:cNvSpPr>
                <p:nvPr userDrawn="1"/>
              </p:nvSpPr>
              <p:spPr bwMode="auto">
                <a:xfrm>
                  <a:off x="669" y="4048"/>
                  <a:ext cx="75" cy="87"/>
                </a:xfrm>
                <a:custGeom>
                  <a:avLst/>
                  <a:gdLst/>
                  <a:ahLst/>
                  <a:cxnLst>
                    <a:cxn ang="0">
                      <a:pos x="110" y="0"/>
                    </a:cxn>
                    <a:cxn ang="0">
                      <a:pos x="40" y="66"/>
                    </a:cxn>
                    <a:cxn ang="0">
                      <a:pos x="0" y="173"/>
                    </a:cxn>
                    <a:cxn ang="0">
                      <a:pos x="80" y="160"/>
                    </a:cxn>
                    <a:cxn ang="0">
                      <a:pos x="103" y="84"/>
                    </a:cxn>
                    <a:cxn ang="0">
                      <a:pos x="150" y="27"/>
                    </a:cxn>
                    <a:cxn ang="0">
                      <a:pos x="110" y="0"/>
                    </a:cxn>
                    <a:cxn ang="0">
                      <a:pos x="110" y="0"/>
                    </a:cxn>
                  </a:cxnLst>
                  <a:rect l="0" t="0" r="r" b="b"/>
                  <a:pathLst>
                    <a:path w="150" h="173">
                      <a:moveTo>
                        <a:pt x="110" y="0"/>
                      </a:moveTo>
                      <a:lnTo>
                        <a:pt x="40" y="66"/>
                      </a:lnTo>
                      <a:lnTo>
                        <a:pt x="0" y="173"/>
                      </a:lnTo>
                      <a:lnTo>
                        <a:pt x="80" y="160"/>
                      </a:lnTo>
                      <a:lnTo>
                        <a:pt x="103" y="84"/>
                      </a:lnTo>
                      <a:lnTo>
                        <a:pt x="150" y="27"/>
                      </a:lnTo>
                      <a:lnTo>
                        <a:pt x="110" y="0"/>
                      </a:lnTo>
                      <a:lnTo>
                        <a:pt x="110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10" name="Freeform 30"/>
                <p:cNvSpPr>
                  <a:spLocks/>
                </p:cNvSpPr>
                <p:nvPr userDrawn="1"/>
              </p:nvSpPr>
              <p:spPr bwMode="auto">
                <a:xfrm>
                  <a:off x="5" y="3728"/>
                  <a:ext cx="842" cy="440"/>
                </a:xfrm>
                <a:custGeom>
                  <a:avLst/>
                  <a:gdLst/>
                  <a:ahLst/>
                  <a:cxnLst>
                    <a:cxn ang="0">
                      <a:pos x="156" y="0"/>
                    </a:cxn>
                    <a:cxn ang="0">
                      <a:pos x="63" y="52"/>
                    </a:cxn>
                    <a:cxn ang="0">
                      <a:pos x="0" y="208"/>
                    </a:cxn>
                    <a:cxn ang="0">
                      <a:pos x="67" y="358"/>
                    </a:cxn>
                    <a:cxn ang="0">
                      <a:pos x="1182" y="867"/>
                    </a:cxn>
                    <a:cxn ang="0">
                      <a:pos x="1422" y="835"/>
                    </a:cxn>
                    <a:cxn ang="0">
                      <a:pos x="1616" y="880"/>
                    </a:cxn>
                    <a:cxn ang="0">
                      <a:pos x="1684" y="808"/>
                    </a:cxn>
                    <a:cxn ang="0">
                      <a:pos x="1502" y="664"/>
                    </a:cxn>
                    <a:cxn ang="0">
                      <a:pos x="1428" y="512"/>
                    </a:cxn>
                    <a:cxn ang="0">
                      <a:pos x="1369" y="527"/>
                    </a:cxn>
                    <a:cxn ang="0">
                      <a:pos x="1439" y="664"/>
                    </a:cxn>
                    <a:cxn ang="0">
                      <a:pos x="1578" y="810"/>
                    </a:cxn>
                    <a:cxn ang="0">
                      <a:pos x="1413" y="787"/>
                    </a:cxn>
                    <a:cxn ang="0">
                      <a:pos x="1219" y="814"/>
                    </a:cxn>
                    <a:cxn ang="0">
                      <a:pos x="1255" y="650"/>
                    </a:cxn>
                    <a:cxn ang="0">
                      <a:pos x="1338" y="538"/>
                    </a:cxn>
                    <a:cxn ang="0">
                      <a:pos x="1241" y="552"/>
                    </a:cxn>
                    <a:cxn ang="0">
                      <a:pos x="1165" y="658"/>
                    </a:cxn>
                    <a:cxn ang="0">
                      <a:pos x="1139" y="791"/>
                    </a:cxn>
                    <a:cxn ang="0">
                      <a:pos x="107" y="310"/>
                    </a:cxn>
                    <a:cxn ang="0">
                      <a:pos x="80" y="215"/>
                    </a:cxn>
                    <a:cxn ang="0">
                      <a:pos x="103" y="95"/>
                    </a:cxn>
                    <a:cxn ang="0">
                      <a:pos x="217" y="0"/>
                    </a:cxn>
                    <a:cxn ang="0">
                      <a:pos x="156" y="0"/>
                    </a:cxn>
                    <a:cxn ang="0">
                      <a:pos x="156" y="0"/>
                    </a:cxn>
                  </a:cxnLst>
                  <a:rect l="0" t="0" r="r" b="b"/>
                  <a:pathLst>
                    <a:path w="1684" h="880">
                      <a:moveTo>
                        <a:pt x="156" y="0"/>
                      </a:moveTo>
                      <a:lnTo>
                        <a:pt x="63" y="52"/>
                      </a:lnTo>
                      <a:lnTo>
                        <a:pt x="0" y="208"/>
                      </a:lnTo>
                      <a:lnTo>
                        <a:pt x="67" y="358"/>
                      </a:lnTo>
                      <a:lnTo>
                        <a:pt x="1182" y="867"/>
                      </a:lnTo>
                      <a:lnTo>
                        <a:pt x="1422" y="835"/>
                      </a:lnTo>
                      <a:lnTo>
                        <a:pt x="1616" y="880"/>
                      </a:lnTo>
                      <a:lnTo>
                        <a:pt x="1684" y="808"/>
                      </a:lnTo>
                      <a:lnTo>
                        <a:pt x="1502" y="664"/>
                      </a:lnTo>
                      <a:lnTo>
                        <a:pt x="1428" y="512"/>
                      </a:lnTo>
                      <a:lnTo>
                        <a:pt x="1369" y="527"/>
                      </a:lnTo>
                      <a:lnTo>
                        <a:pt x="1439" y="664"/>
                      </a:lnTo>
                      <a:lnTo>
                        <a:pt x="1578" y="810"/>
                      </a:lnTo>
                      <a:lnTo>
                        <a:pt x="1413" y="787"/>
                      </a:lnTo>
                      <a:lnTo>
                        <a:pt x="1219" y="814"/>
                      </a:lnTo>
                      <a:lnTo>
                        <a:pt x="1255" y="650"/>
                      </a:lnTo>
                      <a:lnTo>
                        <a:pt x="1338" y="538"/>
                      </a:lnTo>
                      <a:lnTo>
                        <a:pt x="1241" y="552"/>
                      </a:lnTo>
                      <a:lnTo>
                        <a:pt x="1165" y="658"/>
                      </a:lnTo>
                      <a:lnTo>
                        <a:pt x="1139" y="791"/>
                      </a:lnTo>
                      <a:lnTo>
                        <a:pt x="107" y="310"/>
                      </a:lnTo>
                      <a:lnTo>
                        <a:pt x="80" y="215"/>
                      </a:lnTo>
                      <a:lnTo>
                        <a:pt x="103" y="95"/>
                      </a:lnTo>
                      <a:lnTo>
                        <a:pt x="217" y="0"/>
                      </a:lnTo>
                      <a:lnTo>
                        <a:pt x="156" y="0"/>
                      </a:lnTo>
                      <a:lnTo>
                        <a:pt x="156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11" name="Freeform 31"/>
                <p:cNvSpPr>
                  <a:spLocks/>
                </p:cNvSpPr>
                <p:nvPr userDrawn="1"/>
              </p:nvSpPr>
              <p:spPr bwMode="auto">
                <a:xfrm>
                  <a:off x="106" y="3770"/>
                  <a:ext cx="80" cy="167"/>
                </a:xfrm>
                <a:custGeom>
                  <a:avLst/>
                  <a:gdLst/>
                  <a:ahLst/>
                  <a:cxnLst>
                    <a:cxn ang="0">
                      <a:pos x="116" y="0"/>
                    </a:cxn>
                    <a:cxn ang="0">
                      <a:pos x="19" y="106"/>
                    </a:cxn>
                    <a:cxn ang="0">
                      <a:pos x="0" y="230"/>
                    </a:cxn>
                    <a:cxn ang="0">
                      <a:pos x="33" y="314"/>
                    </a:cxn>
                    <a:cxn ang="0">
                      <a:pos x="94" y="335"/>
                    </a:cxn>
                    <a:cxn ang="0">
                      <a:pos x="76" y="154"/>
                    </a:cxn>
                    <a:cxn ang="0">
                      <a:pos x="160" y="17"/>
                    </a:cxn>
                    <a:cxn ang="0">
                      <a:pos x="116" y="0"/>
                    </a:cxn>
                    <a:cxn ang="0">
                      <a:pos x="116" y="0"/>
                    </a:cxn>
                  </a:cxnLst>
                  <a:rect l="0" t="0" r="r" b="b"/>
                  <a:pathLst>
                    <a:path w="160" h="335">
                      <a:moveTo>
                        <a:pt x="116" y="0"/>
                      </a:moveTo>
                      <a:lnTo>
                        <a:pt x="19" y="106"/>
                      </a:lnTo>
                      <a:lnTo>
                        <a:pt x="0" y="230"/>
                      </a:lnTo>
                      <a:lnTo>
                        <a:pt x="33" y="314"/>
                      </a:lnTo>
                      <a:lnTo>
                        <a:pt x="94" y="335"/>
                      </a:lnTo>
                      <a:lnTo>
                        <a:pt x="76" y="154"/>
                      </a:lnTo>
                      <a:lnTo>
                        <a:pt x="160" y="17"/>
                      </a:lnTo>
                      <a:lnTo>
                        <a:pt x="116" y="0"/>
                      </a:lnTo>
                      <a:lnTo>
                        <a:pt x="116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12" name="Freeform 32"/>
                <p:cNvSpPr>
                  <a:spLocks/>
                </p:cNvSpPr>
                <p:nvPr userDrawn="1"/>
              </p:nvSpPr>
              <p:spPr bwMode="auto">
                <a:xfrm>
                  <a:off x="449" y="3490"/>
                  <a:ext cx="322" cy="594"/>
                </a:xfrm>
                <a:custGeom>
                  <a:avLst/>
                  <a:gdLst/>
                  <a:ahLst/>
                  <a:cxnLst>
                    <a:cxn ang="0">
                      <a:pos x="218" y="896"/>
                    </a:cxn>
                    <a:cxn ang="0">
                      <a:pos x="0" y="124"/>
                    </a:cxn>
                    <a:cxn ang="0">
                      <a:pos x="81" y="38"/>
                    </a:cxn>
                    <a:cxn ang="0">
                      <a:pos x="258" y="0"/>
                    </a:cxn>
                    <a:cxn ang="0">
                      <a:pos x="399" y="57"/>
                    </a:cxn>
                    <a:cxn ang="0">
                      <a:pos x="642" y="1188"/>
                    </a:cxn>
                    <a:cxn ang="0">
                      <a:pos x="555" y="1091"/>
                    </a:cxn>
                    <a:cxn ang="0">
                      <a:pos x="355" y="97"/>
                    </a:cxn>
                    <a:cxn ang="0">
                      <a:pos x="226" y="61"/>
                    </a:cxn>
                    <a:cxn ang="0">
                      <a:pos x="119" y="74"/>
                    </a:cxn>
                    <a:cxn ang="0">
                      <a:pos x="76" y="141"/>
                    </a:cxn>
                    <a:cxn ang="0">
                      <a:pos x="306" y="924"/>
                    </a:cxn>
                    <a:cxn ang="0">
                      <a:pos x="218" y="896"/>
                    </a:cxn>
                    <a:cxn ang="0">
                      <a:pos x="218" y="896"/>
                    </a:cxn>
                  </a:cxnLst>
                  <a:rect l="0" t="0" r="r" b="b"/>
                  <a:pathLst>
                    <a:path w="642" h="1188">
                      <a:moveTo>
                        <a:pt x="218" y="896"/>
                      </a:moveTo>
                      <a:lnTo>
                        <a:pt x="0" y="124"/>
                      </a:lnTo>
                      <a:lnTo>
                        <a:pt x="81" y="38"/>
                      </a:lnTo>
                      <a:lnTo>
                        <a:pt x="258" y="0"/>
                      </a:lnTo>
                      <a:lnTo>
                        <a:pt x="399" y="57"/>
                      </a:lnTo>
                      <a:lnTo>
                        <a:pt x="642" y="1188"/>
                      </a:lnTo>
                      <a:lnTo>
                        <a:pt x="555" y="1091"/>
                      </a:lnTo>
                      <a:lnTo>
                        <a:pt x="355" y="97"/>
                      </a:lnTo>
                      <a:lnTo>
                        <a:pt x="226" y="61"/>
                      </a:lnTo>
                      <a:lnTo>
                        <a:pt x="119" y="74"/>
                      </a:lnTo>
                      <a:lnTo>
                        <a:pt x="76" y="141"/>
                      </a:lnTo>
                      <a:lnTo>
                        <a:pt x="306" y="924"/>
                      </a:lnTo>
                      <a:lnTo>
                        <a:pt x="218" y="896"/>
                      </a:lnTo>
                      <a:lnTo>
                        <a:pt x="218" y="896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13" name="Freeform 33"/>
                <p:cNvSpPr>
                  <a:spLocks/>
                </p:cNvSpPr>
                <p:nvPr userDrawn="1"/>
              </p:nvSpPr>
              <p:spPr bwMode="auto">
                <a:xfrm>
                  <a:off x="578" y="3650"/>
                  <a:ext cx="96" cy="252"/>
                </a:xfrm>
                <a:custGeom>
                  <a:avLst/>
                  <a:gdLst/>
                  <a:ahLst/>
                  <a:cxnLst>
                    <a:cxn ang="0">
                      <a:pos x="0" y="27"/>
                    </a:cxn>
                    <a:cxn ang="0">
                      <a:pos x="76" y="194"/>
                    </a:cxn>
                    <a:cxn ang="0">
                      <a:pos x="113" y="318"/>
                    </a:cxn>
                    <a:cxn ang="0">
                      <a:pos x="116" y="504"/>
                    </a:cxn>
                    <a:cxn ang="0">
                      <a:pos x="192" y="504"/>
                    </a:cxn>
                    <a:cxn ang="0">
                      <a:pos x="187" y="360"/>
                    </a:cxn>
                    <a:cxn ang="0">
                      <a:pos x="162" y="208"/>
                    </a:cxn>
                    <a:cxn ang="0">
                      <a:pos x="99" y="59"/>
                    </a:cxn>
                    <a:cxn ang="0">
                      <a:pos x="63" y="0"/>
                    </a:cxn>
                    <a:cxn ang="0">
                      <a:pos x="0" y="27"/>
                    </a:cxn>
                    <a:cxn ang="0">
                      <a:pos x="0" y="27"/>
                    </a:cxn>
                  </a:cxnLst>
                  <a:rect l="0" t="0" r="r" b="b"/>
                  <a:pathLst>
                    <a:path w="192" h="504">
                      <a:moveTo>
                        <a:pt x="0" y="27"/>
                      </a:moveTo>
                      <a:lnTo>
                        <a:pt x="76" y="194"/>
                      </a:lnTo>
                      <a:lnTo>
                        <a:pt x="113" y="318"/>
                      </a:lnTo>
                      <a:lnTo>
                        <a:pt x="116" y="504"/>
                      </a:lnTo>
                      <a:lnTo>
                        <a:pt x="192" y="504"/>
                      </a:lnTo>
                      <a:lnTo>
                        <a:pt x="187" y="360"/>
                      </a:lnTo>
                      <a:lnTo>
                        <a:pt x="162" y="208"/>
                      </a:lnTo>
                      <a:lnTo>
                        <a:pt x="99" y="59"/>
                      </a:lnTo>
                      <a:lnTo>
                        <a:pt x="63" y="0"/>
                      </a:lnTo>
                      <a:lnTo>
                        <a:pt x="0" y="27"/>
                      </a:lnTo>
                      <a:lnTo>
                        <a:pt x="0" y="2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14" name="Freeform 34"/>
                <p:cNvSpPr>
                  <a:spLocks/>
                </p:cNvSpPr>
                <p:nvPr userDrawn="1"/>
              </p:nvSpPr>
              <p:spPr bwMode="auto">
                <a:xfrm>
                  <a:off x="328" y="3630"/>
                  <a:ext cx="195" cy="135"/>
                </a:xfrm>
                <a:custGeom>
                  <a:avLst/>
                  <a:gdLst/>
                  <a:ahLst/>
                  <a:cxnLst>
                    <a:cxn ang="0">
                      <a:pos x="297" y="0"/>
                    </a:cxn>
                    <a:cxn ang="0">
                      <a:pos x="257" y="17"/>
                    </a:cxn>
                    <a:cxn ang="0">
                      <a:pos x="253" y="66"/>
                    </a:cxn>
                    <a:cxn ang="0">
                      <a:pos x="0" y="169"/>
                    </a:cxn>
                    <a:cxn ang="0">
                      <a:pos x="0" y="222"/>
                    </a:cxn>
                    <a:cxn ang="0">
                      <a:pos x="284" y="226"/>
                    </a:cxn>
                    <a:cxn ang="0">
                      <a:pos x="320" y="269"/>
                    </a:cxn>
                    <a:cxn ang="0">
                      <a:pos x="390" y="266"/>
                    </a:cxn>
                    <a:cxn ang="0">
                      <a:pos x="383" y="190"/>
                    </a:cxn>
                    <a:cxn ang="0">
                      <a:pos x="116" y="176"/>
                    </a:cxn>
                    <a:cxn ang="0">
                      <a:pos x="333" y="89"/>
                    </a:cxn>
                    <a:cxn ang="0">
                      <a:pos x="297" y="0"/>
                    </a:cxn>
                    <a:cxn ang="0">
                      <a:pos x="297" y="0"/>
                    </a:cxn>
                  </a:cxnLst>
                  <a:rect l="0" t="0" r="r" b="b"/>
                  <a:pathLst>
                    <a:path w="390" h="269">
                      <a:moveTo>
                        <a:pt x="297" y="0"/>
                      </a:moveTo>
                      <a:lnTo>
                        <a:pt x="257" y="17"/>
                      </a:lnTo>
                      <a:lnTo>
                        <a:pt x="253" y="66"/>
                      </a:lnTo>
                      <a:lnTo>
                        <a:pt x="0" y="169"/>
                      </a:lnTo>
                      <a:lnTo>
                        <a:pt x="0" y="222"/>
                      </a:lnTo>
                      <a:lnTo>
                        <a:pt x="284" y="226"/>
                      </a:lnTo>
                      <a:lnTo>
                        <a:pt x="320" y="269"/>
                      </a:lnTo>
                      <a:lnTo>
                        <a:pt x="390" y="266"/>
                      </a:lnTo>
                      <a:lnTo>
                        <a:pt x="383" y="190"/>
                      </a:lnTo>
                      <a:lnTo>
                        <a:pt x="116" y="176"/>
                      </a:lnTo>
                      <a:lnTo>
                        <a:pt x="333" y="89"/>
                      </a:lnTo>
                      <a:lnTo>
                        <a:pt x="297" y="0"/>
                      </a:lnTo>
                      <a:lnTo>
                        <a:pt x="297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15" name="Freeform 35"/>
                <p:cNvSpPr>
                  <a:spLocks/>
                </p:cNvSpPr>
                <p:nvPr userDrawn="1"/>
              </p:nvSpPr>
              <p:spPr bwMode="auto">
                <a:xfrm>
                  <a:off x="658" y="3538"/>
                  <a:ext cx="471" cy="212"/>
                </a:xfrm>
                <a:custGeom>
                  <a:avLst/>
                  <a:gdLst/>
                  <a:ahLst/>
                  <a:cxnLst>
                    <a:cxn ang="0">
                      <a:pos x="0" y="131"/>
                    </a:cxn>
                    <a:cxn ang="0">
                      <a:pos x="863" y="0"/>
                    </a:cxn>
                    <a:cxn ang="0">
                      <a:pos x="926" y="78"/>
                    </a:cxn>
                    <a:cxn ang="0">
                      <a:pos x="941" y="181"/>
                    </a:cxn>
                    <a:cxn ang="0">
                      <a:pos x="903" y="282"/>
                    </a:cxn>
                    <a:cxn ang="0">
                      <a:pos x="57" y="424"/>
                    </a:cxn>
                    <a:cxn ang="0">
                      <a:pos x="53" y="384"/>
                    </a:cxn>
                    <a:cxn ang="0">
                      <a:pos x="863" y="242"/>
                    </a:cxn>
                    <a:cxn ang="0">
                      <a:pos x="893" y="145"/>
                    </a:cxn>
                    <a:cxn ang="0">
                      <a:pos x="840" y="57"/>
                    </a:cxn>
                    <a:cxn ang="0">
                      <a:pos x="0" y="185"/>
                    </a:cxn>
                    <a:cxn ang="0">
                      <a:pos x="0" y="131"/>
                    </a:cxn>
                    <a:cxn ang="0">
                      <a:pos x="0" y="131"/>
                    </a:cxn>
                  </a:cxnLst>
                  <a:rect l="0" t="0" r="r" b="b"/>
                  <a:pathLst>
                    <a:path w="941" h="424">
                      <a:moveTo>
                        <a:pt x="0" y="131"/>
                      </a:moveTo>
                      <a:lnTo>
                        <a:pt x="863" y="0"/>
                      </a:lnTo>
                      <a:lnTo>
                        <a:pt x="926" y="78"/>
                      </a:lnTo>
                      <a:lnTo>
                        <a:pt x="941" y="181"/>
                      </a:lnTo>
                      <a:lnTo>
                        <a:pt x="903" y="282"/>
                      </a:lnTo>
                      <a:lnTo>
                        <a:pt x="57" y="424"/>
                      </a:lnTo>
                      <a:lnTo>
                        <a:pt x="53" y="384"/>
                      </a:lnTo>
                      <a:lnTo>
                        <a:pt x="863" y="242"/>
                      </a:lnTo>
                      <a:lnTo>
                        <a:pt x="893" y="145"/>
                      </a:lnTo>
                      <a:lnTo>
                        <a:pt x="840" y="57"/>
                      </a:lnTo>
                      <a:lnTo>
                        <a:pt x="0" y="185"/>
                      </a:lnTo>
                      <a:lnTo>
                        <a:pt x="0" y="131"/>
                      </a:lnTo>
                      <a:lnTo>
                        <a:pt x="0" y="131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16" name="Freeform 36"/>
                <p:cNvSpPr>
                  <a:spLocks/>
                </p:cNvSpPr>
                <p:nvPr userDrawn="1"/>
              </p:nvSpPr>
              <p:spPr bwMode="auto">
                <a:xfrm>
                  <a:off x="717" y="3606"/>
                  <a:ext cx="245" cy="86"/>
                </a:xfrm>
                <a:custGeom>
                  <a:avLst/>
                  <a:gdLst/>
                  <a:ahLst/>
                  <a:cxnLst>
                    <a:cxn ang="0">
                      <a:pos x="0" y="126"/>
                    </a:cxn>
                    <a:cxn ang="0">
                      <a:pos x="66" y="173"/>
                    </a:cxn>
                    <a:cxn ang="0">
                      <a:pos x="222" y="166"/>
                    </a:cxn>
                    <a:cxn ang="0">
                      <a:pos x="418" y="116"/>
                    </a:cxn>
                    <a:cxn ang="0">
                      <a:pos x="488" y="42"/>
                    </a:cxn>
                    <a:cxn ang="0">
                      <a:pos x="443" y="2"/>
                    </a:cxn>
                    <a:cxn ang="0">
                      <a:pos x="253" y="0"/>
                    </a:cxn>
                    <a:cxn ang="0">
                      <a:pos x="110" y="12"/>
                    </a:cxn>
                    <a:cxn ang="0">
                      <a:pos x="15" y="76"/>
                    </a:cxn>
                    <a:cxn ang="0">
                      <a:pos x="112" y="95"/>
                    </a:cxn>
                    <a:cxn ang="0">
                      <a:pos x="275" y="53"/>
                    </a:cxn>
                    <a:cxn ang="0">
                      <a:pos x="416" y="53"/>
                    </a:cxn>
                    <a:cxn ang="0">
                      <a:pos x="268" y="110"/>
                    </a:cxn>
                    <a:cxn ang="0">
                      <a:pos x="142" y="126"/>
                    </a:cxn>
                    <a:cxn ang="0">
                      <a:pos x="0" y="126"/>
                    </a:cxn>
                    <a:cxn ang="0">
                      <a:pos x="0" y="126"/>
                    </a:cxn>
                  </a:cxnLst>
                  <a:rect l="0" t="0" r="r" b="b"/>
                  <a:pathLst>
                    <a:path w="488" h="173">
                      <a:moveTo>
                        <a:pt x="0" y="126"/>
                      </a:moveTo>
                      <a:lnTo>
                        <a:pt x="66" y="173"/>
                      </a:lnTo>
                      <a:lnTo>
                        <a:pt x="222" y="166"/>
                      </a:lnTo>
                      <a:lnTo>
                        <a:pt x="418" y="116"/>
                      </a:lnTo>
                      <a:lnTo>
                        <a:pt x="488" y="42"/>
                      </a:lnTo>
                      <a:lnTo>
                        <a:pt x="443" y="2"/>
                      </a:lnTo>
                      <a:lnTo>
                        <a:pt x="253" y="0"/>
                      </a:lnTo>
                      <a:lnTo>
                        <a:pt x="110" y="12"/>
                      </a:lnTo>
                      <a:lnTo>
                        <a:pt x="15" y="76"/>
                      </a:lnTo>
                      <a:lnTo>
                        <a:pt x="112" y="95"/>
                      </a:lnTo>
                      <a:lnTo>
                        <a:pt x="275" y="53"/>
                      </a:lnTo>
                      <a:lnTo>
                        <a:pt x="416" y="53"/>
                      </a:lnTo>
                      <a:lnTo>
                        <a:pt x="268" y="110"/>
                      </a:lnTo>
                      <a:lnTo>
                        <a:pt x="142" y="126"/>
                      </a:lnTo>
                      <a:lnTo>
                        <a:pt x="0" y="126"/>
                      </a:lnTo>
                      <a:lnTo>
                        <a:pt x="0" y="126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</p:grpSp>
        </p:grpSp>
      </p:grpSp>
      <p:grpSp>
        <p:nvGrpSpPr>
          <p:cNvPr id="1035" name="Group 37"/>
          <p:cNvGrpSpPr>
            <a:grpSpLocks/>
          </p:cNvGrpSpPr>
          <p:nvPr/>
        </p:nvGrpSpPr>
        <p:grpSpPr bwMode="auto">
          <a:xfrm>
            <a:off x="8680450" y="2116138"/>
            <a:ext cx="385763" cy="4308475"/>
            <a:chOff x="5468" y="1333"/>
            <a:chExt cx="243" cy="2714"/>
          </a:xfrm>
        </p:grpSpPr>
        <p:sp>
          <p:nvSpPr>
            <p:cNvPr id="20518" name="Freeform 38"/>
            <p:cNvSpPr>
              <a:spLocks/>
            </p:cNvSpPr>
            <p:nvPr userDrawn="1"/>
          </p:nvSpPr>
          <p:spPr bwMode="auto">
            <a:xfrm flipH="1">
              <a:off x="5468" y="2620"/>
              <a:ext cx="205" cy="1427"/>
            </a:xfrm>
            <a:custGeom>
              <a:avLst/>
              <a:gdLst/>
              <a:ahLst/>
              <a:cxnLst>
                <a:cxn ang="0">
                  <a:pos x="692" y="3156"/>
                </a:cxn>
                <a:cxn ang="0">
                  <a:pos x="380" y="2945"/>
                </a:cxn>
                <a:cxn ang="0">
                  <a:pos x="319" y="2783"/>
                </a:cxn>
                <a:cxn ang="0">
                  <a:pos x="371" y="2542"/>
                </a:cxn>
                <a:cxn ang="0">
                  <a:pos x="591" y="2251"/>
                </a:cxn>
                <a:cxn ang="0">
                  <a:pos x="641" y="2070"/>
                </a:cxn>
                <a:cxn ang="0">
                  <a:pos x="591" y="1948"/>
                </a:cxn>
                <a:cxn ang="0">
                  <a:pos x="401" y="1859"/>
                </a:cxn>
                <a:cxn ang="0">
                  <a:pos x="361" y="1747"/>
                </a:cxn>
                <a:cxn ang="0">
                  <a:pos x="430" y="1587"/>
                </a:cxn>
                <a:cxn ang="0">
                  <a:pos x="741" y="1156"/>
                </a:cxn>
                <a:cxn ang="0">
                  <a:pos x="772" y="945"/>
                </a:cxn>
                <a:cxn ang="0">
                  <a:pos x="692" y="713"/>
                </a:cxn>
                <a:cxn ang="0">
                  <a:pos x="430" y="603"/>
                </a:cxn>
                <a:cxn ang="0">
                  <a:pos x="200" y="422"/>
                </a:cxn>
                <a:cxn ang="0">
                  <a:pos x="0" y="0"/>
                </a:cxn>
                <a:cxn ang="0">
                  <a:pos x="29" y="382"/>
                </a:cxn>
                <a:cxn ang="0">
                  <a:pos x="179" y="612"/>
                </a:cxn>
                <a:cxn ang="0">
                  <a:pos x="380" y="753"/>
                </a:cxn>
                <a:cxn ang="0">
                  <a:pos x="601" y="833"/>
                </a:cxn>
                <a:cxn ang="0">
                  <a:pos x="612" y="1044"/>
                </a:cxn>
                <a:cxn ang="0">
                  <a:pos x="500" y="1266"/>
                </a:cxn>
                <a:cxn ang="0">
                  <a:pos x="240" y="1658"/>
                </a:cxn>
                <a:cxn ang="0">
                  <a:pos x="230" y="1909"/>
                </a:cxn>
                <a:cxn ang="0">
                  <a:pos x="471" y="2049"/>
                </a:cxn>
                <a:cxn ang="0">
                  <a:pos x="460" y="2180"/>
                </a:cxn>
                <a:cxn ang="0">
                  <a:pos x="249" y="2452"/>
                </a:cxn>
                <a:cxn ang="0">
                  <a:pos x="160" y="2713"/>
                </a:cxn>
                <a:cxn ang="0">
                  <a:pos x="240" y="2994"/>
                </a:cxn>
                <a:cxn ang="0">
                  <a:pos x="430" y="3144"/>
                </a:cxn>
                <a:cxn ang="0">
                  <a:pos x="671" y="3266"/>
                </a:cxn>
                <a:cxn ang="0">
                  <a:pos x="692" y="3156"/>
                </a:cxn>
                <a:cxn ang="0">
                  <a:pos x="692" y="3156"/>
                </a:cxn>
              </a:cxnLst>
              <a:rect l="0" t="0" r="r" b="b"/>
              <a:pathLst>
                <a:path w="772" h="3266">
                  <a:moveTo>
                    <a:pt x="692" y="3156"/>
                  </a:moveTo>
                  <a:lnTo>
                    <a:pt x="380" y="2945"/>
                  </a:lnTo>
                  <a:lnTo>
                    <a:pt x="319" y="2783"/>
                  </a:lnTo>
                  <a:lnTo>
                    <a:pt x="371" y="2542"/>
                  </a:lnTo>
                  <a:lnTo>
                    <a:pt x="591" y="2251"/>
                  </a:lnTo>
                  <a:lnTo>
                    <a:pt x="641" y="2070"/>
                  </a:lnTo>
                  <a:lnTo>
                    <a:pt x="591" y="1948"/>
                  </a:lnTo>
                  <a:lnTo>
                    <a:pt x="401" y="1859"/>
                  </a:lnTo>
                  <a:lnTo>
                    <a:pt x="361" y="1747"/>
                  </a:lnTo>
                  <a:lnTo>
                    <a:pt x="430" y="1587"/>
                  </a:lnTo>
                  <a:lnTo>
                    <a:pt x="741" y="1156"/>
                  </a:lnTo>
                  <a:lnTo>
                    <a:pt x="772" y="945"/>
                  </a:lnTo>
                  <a:lnTo>
                    <a:pt x="692" y="713"/>
                  </a:lnTo>
                  <a:lnTo>
                    <a:pt x="430" y="603"/>
                  </a:lnTo>
                  <a:lnTo>
                    <a:pt x="200" y="422"/>
                  </a:lnTo>
                  <a:lnTo>
                    <a:pt x="0" y="0"/>
                  </a:lnTo>
                  <a:lnTo>
                    <a:pt x="29" y="382"/>
                  </a:lnTo>
                  <a:lnTo>
                    <a:pt x="179" y="612"/>
                  </a:lnTo>
                  <a:lnTo>
                    <a:pt x="380" y="753"/>
                  </a:lnTo>
                  <a:lnTo>
                    <a:pt x="601" y="833"/>
                  </a:lnTo>
                  <a:lnTo>
                    <a:pt x="612" y="1044"/>
                  </a:lnTo>
                  <a:lnTo>
                    <a:pt x="500" y="1266"/>
                  </a:lnTo>
                  <a:lnTo>
                    <a:pt x="240" y="1658"/>
                  </a:lnTo>
                  <a:lnTo>
                    <a:pt x="230" y="1909"/>
                  </a:lnTo>
                  <a:lnTo>
                    <a:pt x="471" y="2049"/>
                  </a:lnTo>
                  <a:lnTo>
                    <a:pt x="460" y="2180"/>
                  </a:lnTo>
                  <a:lnTo>
                    <a:pt x="249" y="2452"/>
                  </a:lnTo>
                  <a:lnTo>
                    <a:pt x="160" y="2713"/>
                  </a:lnTo>
                  <a:lnTo>
                    <a:pt x="240" y="2994"/>
                  </a:lnTo>
                  <a:lnTo>
                    <a:pt x="430" y="3144"/>
                  </a:lnTo>
                  <a:lnTo>
                    <a:pt x="671" y="3266"/>
                  </a:lnTo>
                  <a:lnTo>
                    <a:pt x="692" y="3156"/>
                  </a:lnTo>
                  <a:lnTo>
                    <a:pt x="692" y="3156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  <p:sp>
          <p:nvSpPr>
            <p:cNvPr id="20519" name="Freeform 39"/>
            <p:cNvSpPr>
              <a:spLocks/>
            </p:cNvSpPr>
            <p:nvPr userDrawn="1"/>
          </p:nvSpPr>
          <p:spPr bwMode="auto">
            <a:xfrm flipH="1">
              <a:off x="5506" y="1333"/>
              <a:ext cx="205" cy="1633"/>
            </a:xfrm>
            <a:custGeom>
              <a:avLst/>
              <a:gdLst/>
              <a:ahLst/>
              <a:cxnLst>
                <a:cxn ang="0">
                  <a:pos x="692" y="3156"/>
                </a:cxn>
                <a:cxn ang="0">
                  <a:pos x="380" y="2945"/>
                </a:cxn>
                <a:cxn ang="0">
                  <a:pos x="319" y="2783"/>
                </a:cxn>
                <a:cxn ang="0">
                  <a:pos x="371" y="2542"/>
                </a:cxn>
                <a:cxn ang="0">
                  <a:pos x="591" y="2251"/>
                </a:cxn>
                <a:cxn ang="0">
                  <a:pos x="641" y="2070"/>
                </a:cxn>
                <a:cxn ang="0">
                  <a:pos x="591" y="1948"/>
                </a:cxn>
                <a:cxn ang="0">
                  <a:pos x="401" y="1859"/>
                </a:cxn>
                <a:cxn ang="0">
                  <a:pos x="361" y="1747"/>
                </a:cxn>
                <a:cxn ang="0">
                  <a:pos x="430" y="1587"/>
                </a:cxn>
                <a:cxn ang="0">
                  <a:pos x="741" y="1156"/>
                </a:cxn>
                <a:cxn ang="0">
                  <a:pos x="772" y="945"/>
                </a:cxn>
                <a:cxn ang="0">
                  <a:pos x="692" y="713"/>
                </a:cxn>
                <a:cxn ang="0">
                  <a:pos x="430" y="603"/>
                </a:cxn>
                <a:cxn ang="0">
                  <a:pos x="200" y="422"/>
                </a:cxn>
                <a:cxn ang="0">
                  <a:pos x="0" y="0"/>
                </a:cxn>
                <a:cxn ang="0">
                  <a:pos x="29" y="382"/>
                </a:cxn>
                <a:cxn ang="0">
                  <a:pos x="179" y="612"/>
                </a:cxn>
                <a:cxn ang="0">
                  <a:pos x="380" y="753"/>
                </a:cxn>
                <a:cxn ang="0">
                  <a:pos x="601" y="833"/>
                </a:cxn>
                <a:cxn ang="0">
                  <a:pos x="612" y="1044"/>
                </a:cxn>
                <a:cxn ang="0">
                  <a:pos x="500" y="1266"/>
                </a:cxn>
                <a:cxn ang="0">
                  <a:pos x="240" y="1658"/>
                </a:cxn>
                <a:cxn ang="0">
                  <a:pos x="230" y="1909"/>
                </a:cxn>
                <a:cxn ang="0">
                  <a:pos x="471" y="2049"/>
                </a:cxn>
                <a:cxn ang="0">
                  <a:pos x="460" y="2180"/>
                </a:cxn>
                <a:cxn ang="0">
                  <a:pos x="249" y="2452"/>
                </a:cxn>
                <a:cxn ang="0">
                  <a:pos x="160" y="2713"/>
                </a:cxn>
                <a:cxn ang="0">
                  <a:pos x="240" y="2994"/>
                </a:cxn>
                <a:cxn ang="0">
                  <a:pos x="430" y="3144"/>
                </a:cxn>
                <a:cxn ang="0">
                  <a:pos x="671" y="3266"/>
                </a:cxn>
                <a:cxn ang="0">
                  <a:pos x="692" y="3156"/>
                </a:cxn>
                <a:cxn ang="0">
                  <a:pos x="692" y="3156"/>
                </a:cxn>
              </a:cxnLst>
              <a:rect l="0" t="0" r="r" b="b"/>
              <a:pathLst>
                <a:path w="772" h="3266">
                  <a:moveTo>
                    <a:pt x="692" y="3156"/>
                  </a:moveTo>
                  <a:lnTo>
                    <a:pt x="380" y="2945"/>
                  </a:lnTo>
                  <a:lnTo>
                    <a:pt x="319" y="2783"/>
                  </a:lnTo>
                  <a:lnTo>
                    <a:pt x="371" y="2542"/>
                  </a:lnTo>
                  <a:lnTo>
                    <a:pt x="591" y="2251"/>
                  </a:lnTo>
                  <a:lnTo>
                    <a:pt x="641" y="2070"/>
                  </a:lnTo>
                  <a:lnTo>
                    <a:pt x="591" y="1948"/>
                  </a:lnTo>
                  <a:lnTo>
                    <a:pt x="401" y="1859"/>
                  </a:lnTo>
                  <a:lnTo>
                    <a:pt x="361" y="1747"/>
                  </a:lnTo>
                  <a:lnTo>
                    <a:pt x="430" y="1587"/>
                  </a:lnTo>
                  <a:lnTo>
                    <a:pt x="741" y="1156"/>
                  </a:lnTo>
                  <a:lnTo>
                    <a:pt x="772" y="945"/>
                  </a:lnTo>
                  <a:lnTo>
                    <a:pt x="692" y="713"/>
                  </a:lnTo>
                  <a:lnTo>
                    <a:pt x="430" y="603"/>
                  </a:lnTo>
                  <a:lnTo>
                    <a:pt x="200" y="422"/>
                  </a:lnTo>
                  <a:lnTo>
                    <a:pt x="0" y="0"/>
                  </a:lnTo>
                  <a:lnTo>
                    <a:pt x="29" y="382"/>
                  </a:lnTo>
                  <a:lnTo>
                    <a:pt x="179" y="612"/>
                  </a:lnTo>
                  <a:lnTo>
                    <a:pt x="380" y="753"/>
                  </a:lnTo>
                  <a:lnTo>
                    <a:pt x="601" y="833"/>
                  </a:lnTo>
                  <a:lnTo>
                    <a:pt x="612" y="1044"/>
                  </a:lnTo>
                  <a:lnTo>
                    <a:pt x="500" y="1266"/>
                  </a:lnTo>
                  <a:lnTo>
                    <a:pt x="240" y="1658"/>
                  </a:lnTo>
                  <a:lnTo>
                    <a:pt x="230" y="1909"/>
                  </a:lnTo>
                  <a:lnTo>
                    <a:pt x="471" y="2049"/>
                  </a:lnTo>
                  <a:lnTo>
                    <a:pt x="460" y="2180"/>
                  </a:lnTo>
                  <a:lnTo>
                    <a:pt x="249" y="2452"/>
                  </a:lnTo>
                  <a:lnTo>
                    <a:pt x="160" y="2713"/>
                  </a:lnTo>
                  <a:lnTo>
                    <a:pt x="240" y="2994"/>
                  </a:lnTo>
                  <a:lnTo>
                    <a:pt x="430" y="3144"/>
                  </a:lnTo>
                  <a:lnTo>
                    <a:pt x="671" y="3266"/>
                  </a:lnTo>
                  <a:lnTo>
                    <a:pt x="692" y="3156"/>
                  </a:lnTo>
                  <a:lnTo>
                    <a:pt x="692" y="3156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</p:grpSp>
      <p:grpSp>
        <p:nvGrpSpPr>
          <p:cNvPr id="1036" name="Group 40"/>
          <p:cNvGrpSpPr>
            <a:grpSpLocks/>
          </p:cNvGrpSpPr>
          <p:nvPr/>
        </p:nvGrpSpPr>
        <p:grpSpPr bwMode="auto">
          <a:xfrm>
            <a:off x="7318375" y="90488"/>
            <a:ext cx="2133600" cy="1911350"/>
            <a:chOff x="4610" y="57"/>
            <a:chExt cx="1344" cy="1204"/>
          </a:xfrm>
        </p:grpSpPr>
        <p:grpSp>
          <p:nvGrpSpPr>
            <p:cNvPr id="1037" name="Group 41"/>
            <p:cNvGrpSpPr>
              <a:grpSpLocks/>
            </p:cNvGrpSpPr>
            <p:nvPr userDrawn="1"/>
          </p:nvGrpSpPr>
          <p:grpSpPr bwMode="auto">
            <a:xfrm>
              <a:off x="4610" y="57"/>
              <a:ext cx="1344" cy="1204"/>
              <a:chOff x="4610" y="57"/>
              <a:chExt cx="1344" cy="1204"/>
            </a:xfrm>
          </p:grpSpPr>
          <p:sp>
            <p:nvSpPr>
              <p:cNvPr id="20522" name="Freeform 42"/>
              <p:cNvSpPr>
                <a:spLocks/>
              </p:cNvSpPr>
              <p:nvPr userDrawn="1"/>
            </p:nvSpPr>
            <p:spPr bwMode="auto">
              <a:xfrm rot="-3172564">
                <a:off x="5430" y="1086"/>
                <a:ext cx="62" cy="288"/>
              </a:xfrm>
              <a:custGeom>
                <a:avLst/>
                <a:gdLst/>
                <a:ahLst/>
                <a:cxnLst>
                  <a:cxn ang="0">
                    <a:pos x="123" y="9"/>
                  </a:cxn>
                  <a:cxn ang="0">
                    <a:pos x="131" y="342"/>
                  </a:cxn>
                  <a:cxn ang="0">
                    <a:pos x="0" y="806"/>
                  </a:cxn>
                  <a:cxn ang="0">
                    <a:pos x="79" y="789"/>
                  </a:cxn>
                  <a:cxn ang="0">
                    <a:pos x="218" y="376"/>
                  </a:cxn>
                  <a:cxn ang="0">
                    <a:pos x="245" y="0"/>
                  </a:cxn>
                  <a:cxn ang="0">
                    <a:pos x="123" y="9"/>
                  </a:cxn>
                  <a:cxn ang="0">
                    <a:pos x="123" y="9"/>
                  </a:cxn>
                </a:cxnLst>
                <a:rect l="0" t="0" r="r" b="b"/>
                <a:pathLst>
                  <a:path w="245" h="806">
                    <a:moveTo>
                      <a:pt x="123" y="9"/>
                    </a:moveTo>
                    <a:lnTo>
                      <a:pt x="131" y="342"/>
                    </a:lnTo>
                    <a:lnTo>
                      <a:pt x="0" y="806"/>
                    </a:lnTo>
                    <a:lnTo>
                      <a:pt x="79" y="789"/>
                    </a:lnTo>
                    <a:lnTo>
                      <a:pt x="218" y="376"/>
                    </a:lnTo>
                    <a:lnTo>
                      <a:pt x="245" y="0"/>
                    </a:lnTo>
                    <a:lnTo>
                      <a:pt x="123" y="9"/>
                    </a:lnTo>
                    <a:lnTo>
                      <a:pt x="123" y="9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/>
              </a:p>
            </p:txBody>
          </p:sp>
          <p:grpSp>
            <p:nvGrpSpPr>
              <p:cNvPr id="1040" name="Group 43"/>
              <p:cNvGrpSpPr>
                <a:grpSpLocks/>
              </p:cNvGrpSpPr>
              <p:nvPr userDrawn="1"/>
            </p:nvGrpSpPr>
            <p:grpSpPr bwMode="auto">
              <a:xfrm>
                <a:off x="4610" y="57"/>
                <a:ext cx="1344" cy="985"/>
                <a:chOff x="4610" y="57"/>
                <a:chExt cx="1344" cy="985"/>
              </a:xfrm>
            </p:grpSpPr>
            <p:sp>
              <p:nvSpPr>
                <p:cNvPr id="20524" name="Freeform 44"/>
                <p:cNvSpPr>
                  <a:spLocks/>
                </p:cNvSpPr>
                <p:nvPr userDrawn="1"/>
              </p:nvSpPr>
              <p:spPr bwMode="auto">
                <a:xfrm rot="-3172564">
                  <a:off x="4966" y="71"/>
                  <a:ext cx="153" cy="12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298" y="184"/>
                    </a:cxn>
                    <a:cxn ang="0">
                      <a:pos x="500" y="349"/>
                    </a:cxn>
                    <a:cxn ang="0">
                      <a:pos x="604" y="140"/>
                    </a:cxn>
                    <a:cxn ang="0">
                      <a:pos x="359" y="9"/>
                    </a:cxn>
                    <a:cxn ang="0">
                      <a:pos x="464" y="184"/>
                    </a:cxn>
                    <a:cxn ang="0">
                      <a:pos x="131" y="17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604" h="349">
                      <a:moveTo>
                        <a:pt x="0" y="0"/>
                      </a:moveTo>
                      <a:lnTo>
                        <a:pt x="298" y="184"/>
                      </a:lnTo>
                      <a:lnTo>
                        <a:pt x="500" y="349"/>
                      </a:lnTo>
                      <a:lnTo>
                        <a:pt x="604" y="140"/>
                      </a:lnTo>
                      <a:lnTo>
                        <a:pt x="359" y="9"/>
                      </a:lnTo>
                      <a:lnTo>
                        <a:pt x="464" y="184"/>
                      </a:lnTo>
                      <a:lnTo>
                        <a:pt x="131" y="17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25" name="Freeform 45"/>
                <p:cNvSpPr>
                  <a:spLocks/>
                </p:cNvSpPr>
                <p:nvPr userDrawn="1"/>
              </p:nvSpPr>
              <p:spPr bwMode="auto">
                <a:xfrm rot="-3172564">
                  <a:off x="5053" y="327"/>
                  <a:ext cx="269" cy="438"/>
                </a:xfrm>
                <a:custGeom>
                  <a:avLst/>
                  <a:gdLst/>
                  <a:ahLst/>
                  <a:cxnLst>
                    <a:cxn ang="0">
                      <a:pos x="741" y="129"/>
                    </a:cxn>
                    <a:cxn ang="0">
                      <a:pos x="485" y="352"/>
                    </a:cxn>
                    <a:cxn ang="0">
                      <a:pos x="163" y="762"/>
                    </a:cxn>
                    <a:cxn ang="0">
                      <a:pos x="0" y="1101"/>
                    </a:cxn>
                    <a:cxn ang="0">
                      <a:pos x="59" y="1230"/>
                    </a:cxn>
                    <a:cxn ang="0">
                      <a:pos x="262" y="1201"/>
                    </a:cxn>
                    <a:cxn ang="0">
                      <a:pos x="578" y="914"/>
                    </a:cxn>
                    <a:cxn ang="0">
                      <a:pos x="876" y="534"/>
                    </a:cxn>
                    <a:cxn ang="0">
                      <a:pos x="1034" y="270"/>
                    </a:cxn>
                    <a:cxn ang="0">
                      <a:pos x="1064" y="84"/>
                    </a:cxn>
                    <a:cxn ang="0">
                      <a:pos x="977" y="0"/>
                    </a:cxn>
                    <a:cxn ang="0">
                      <a:pos x="836" y="65"/>
                    </a:cxn>
                    <a:cxn ang="0">
                      <a:pos x="969" y="107"/>
                    </a:cxn>
                    <a:cxn ang="0">
                      <a:pos x="876" y="352"/>
                    </a:cxn>
                    <a:cxn ang="0">
                      <a:pos x="690" y="656"/>
                    </a:cxn>
                    <a:cxn ang="0">
                      <a:pos x="350" y="1008"/>
                    </a:cxn>
                    <a:cxn ang="0">
                      <a:pos x="116" y="1114"/>
                    </a:cxn>
                    <a:cxn ang="0">
                      <a:pos x="135" y="943"/>
                    </a:cxn>
                    <a:cxn ang="0">
                      <a:pos x="437" y="504"/>
                    </a:cxn>
                    <a:cxn ang="0">
                      <a:pos x="831" y="118"/>
                    </a:cxn>
                    <a:cxn ang="0">
                      <a:pos x="741" y="129"/>
                    </a:cxn>
                    <a:cxn ang="0">
                      <a:pos x="741" y="129"/>
                    </a:cxn>
                  </a:cxnLst>
                  <a:rect l="0" t="0" r="r" b="b"/>
                  <a:pathLst>
                    <a:path w="1064" h="1230">
                      <a:moveTo>
                        <a:pt x="741" y="129"/>
                      </a:moveTo>
                      <a:lnTo>
                        <a:pt x="485" y="352"/>
                      </a:lnTo>
                      <a:lnTo>
                        <a:pt x="163" y="762"/>
                      </a:lnTo>
                      <a:lnTo>
                        <a:pt x="0" y="1101"/>
                      </a:lnTo>
                      <a:lnTo>
                        <a:pt x="59" y="1230"/>
                      </a:lnTo>
                      <a:lnTo>
                        <a:pt x="262" y="1201"/>
                      </a:lnTo>
                      <a:lnTo>
                        <a:pt x="578" y="914"/>
                      </a:lnTo>
                      <a:lnTo>
                        <a:pt x="876" y="534"/>
                      </a:lnTo>
                      <a:lnTo>
                        <a:pt x="1034" y="270"/>
                      </a:lnTo>
                      <a:lnTo>
                        <a:pt x="1064" y="84"/>
                      </a:lnTo>
                      <a:lnTo>
                        <a:pt x="977" y="0"/>
                      </a:lnTo>
                      <a:lnTo>
                        <a:pt x="836" y="65"/>
                      </a:lnTo>
                      <a:lnTo>
                        <a:pt x="969" y="107"/>
                      </a:lnTo>
                      <a:lnTo>
                        <a:pt x="876" y="352"/>
                      </a:lnTo>
                      <a:lnTo>
                        <a:pt x="690" y="656"/>
                      </a:lnTo>
                      <a:lnTo>
                        <a:pt x="350" y="1008"/>
                      </a:lnTo>
                      <a:lnTo>
                        <a:pt x="116" y="1114"/>
                      </a:lnTo>
                      <a:lnTo>
                        <a:pt x="135" y="943"/>
                      </a:lnTo>
                      <a:lnTo>
                        <a:pt x="437" y="504"/>
                      </a:lnTo>
                      <a:lnTo>
                        <a:pt x="831" y="118"/>
                      </a:lnTo>
                      <a:lnTo>
                        <a:pt x="741" y="129"/>
                      </a:lnTo>
                      <a:lnTo>
                        <a:pt x="741" y="129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26" name="Freeform 46"/>
                <p:cNvSpPr>
                  <a:spLocks/>
                </p:cNvSpPr>
                <p:nvPr userDrawn="1"/>
              </p:nvSpPr>
              <p:spPr bwMode="auto">
                <a:xfrm rot="-3172564">
                  <a:off x="4863" y="177"/>
                  <a:ext cx="505" cy="898"/>
                </a:xfrm>
                <a:custGeom>
                  <a:avLst/>
                  <a:gdLst/>
                  <a:ahLst/>
                  <a:cxnLst>
                    <a:cxn ang="0">
                      <a:pos x="1941" y="0"/>
                    </a:cxn>
                    <a:cxn ang="0">
                      <a:pos x="0" y="2521"/>
                    </a:cxn>
                    <a:cxn ang="0">
                      <a:pos x="192" y="2450"/>
                    </a:cxn>
                    <a:cxn ang="0">
                      <a:pos x="2002" y="61"/>
                    </a:cxn>
                    <a:cxn ang="0">
                      <a:pos x="1941" y="0"/>
                    </a:cxn>
                    <a:cxn ang="0">
                      <a:pos x="1941" y="0"/>
                    </a:cxn>
                  </a:cxnLst>
                  <a:rect l="0" t="0" r="r" b="b"/>
                  <a:pathLst>
                    <a:path w="2002" h="2521">
                      <a:moveTo>
                        <a:pt x="1941" y="0"/>
                      </a:moveTo>
                      <a:lnTo>
                        <a:pt x="0" y="2521"/>
                      </a:lnTo>
                      <a:lnTo>
                        <a:pt x="192" y="2450"/>
                      </a:lnTo>
                      <a:lnTo>
                        <a:pt x="2002" y="61"/>
                      </a:lnTo>
                      <a:lnTo>
                        <a:pt x="1941" y="0"/>
                      </a:lnTo>
                      <a:lnTo>
                        <a:pt x="1941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27" name="Freeform 47"/>
                <p:cNvSpPr>
                  <a:spLocks/>
                </p:cNvSpPr>
                <p:nvPr userDrawn="1"/>
              </p:nvSpPr>
              <p:spPr bwMode="auto">
                <a:xfrm rot="-3172564">
                  <a:off x="4903" y="-19"/>
                  <a:ext cx="758" cy="1344"/>
                </a:xfrm>
                <a:custGeom>
                  <a:avLst/>
                  <a:gdLst/>
                  <a:ahLst/>
                  <a:cxnLst>
                    <a:cxn ang="0">
                      <a:pos x="95" y="2844"/>
                    </a:cxn>
                    <a:cxn ang="0">
                      <a:pos x="394" y="2834"/>
                    </a:cxn>
                    <a:cxn ang="0">
                      <a:pos x="821" y="3009"/>
                    </a:cxn>
                    <a:cxn ang="0">
                      <a:pos x="681" y="2817"/>
                    </a:cxn>
                    <a:cxn ang="0">
                      <a:pos x="367" y="2703"/>
                    </a:cxn>
                    <a:cxn ang="0">
                      <a:pos x="637" y="2720"/>
                    </a:cxn>
                    <a:cxn ang="0">
                      <a:pos x="979" y="2870"/>
                    </a:cxn>
                    <a:cxn ang="0">
                      <a:pos x="2859" y="420"/>
                    </a:cxn>
                    <a:cxn ang="0">
                      <a:pos x="2578" y="148"/>
                    </a:cxn>
                    <a:cxn ang="0">
                      <a:pos x="2308" y="0"/>
                    </a:cxn>
                    <a:cxn ang="0">
                      <a:pos x="2692" y="78"/>
                    </a:cxn>
                    <a:cxn ang="0">
                      <a:pos x="3007" y="428"/>
                    </a:cxn>
                    <a:cxn ang="0">
                      <a:pos x="831" y="3273"/>
                    </a:cxn>
                    <a:cxn ang="0">
                      <a:pos x="481" y="3412"/>
                    </a:cxn>
                    <a:cxn ang="0">
                      <a:pos x="105" y="3771"/>
                    </a:cxn>
                    <a:cxn ang="0">
                      <a:pos x="0" y="3667"/>
                    </a:cxn>
                    <a:cxn ang="0">
                      <a:pos x="131" y="3631"/>
                    </a:cxn>
                    <a:cxn ang="0">
                      <a:pos x="376" y="3385"/>
                    </a:cxn>
                    <a:cxn ang="0">
                      <a:pos x="165" y="3273"/>
                    </a:cxn>
                    <a:cxn ang="0">
                      <a:pos x="165" y="3176"/>
                    </a:cxn>
                    <a:cxn ang="0">
                      <a:pos x="411" y="3298"/>
                    </a:cxn>
                    <a:cxn ang="0">
                      <a:pos x="411" y="3186"/>
                    </a:cxn>
                    <a:cxn ang="0">
                      <a:pos x="603" y="3220"/>
                    </a:cxn>
                    <a:cxn ang="0">
                      <a:pos x="428" y="3079"/>
                    </a:cxn>
                    <a:cxn ang="0">
                      <a:pos x="629" y="3062"/>
                    </a:cxn>
                    <a:cxn ang="0">
                      <a:pos x="95" y="2844"/>
                    </a:cxn>
                    <a:cxn ang="0">
                      <a:pos x="95" y="2844"/>
                    </a:cxn>
                  </a:cxnLst>
                  <a:rect l="0" t="0" r="r" b="b"/>
                  <a:pathLst>
                    <a:path w="3007" h="3771">
                      <a:moveTo>
                        <a:pt x="95" y="2844"/>
                      </a:moveTo>
                      <a:lnTo>
                        <a:pt x="394" y="2834"/>
                      </a:lnTo>
                      <a:lnTo>
                        <a:pt x="821" y="3009"/>
                      </a:lnTo>
                      <a:lnTo>
                        <a:pt x="681" y="2817"/>
                      </a:lnTo>
                      <a:lnTo>
                        <a:pt x="367" y="2703"/>
                      </a:lnTo>
                      <a:lnTo>
                        <a:pt x="637" y="2720"/>
                      </a:lnTo>
                      <a:lnTo>
                        <a:pt x="979" y="2870"/>
                      </a:lnTo>
                      <a:lnTo>
                        <a:pt x="2859" y="420"/>
                      </a:lnTo>
                      <a:lnTo>
                        <a:pt x="2578" y="148"/>
                      </a:lnTo>
                      <a:lnTo>
                        <a:pt x="2308" y="0"/>
                      </a:lnTo>
                      <a:lnTo>
                        <a:pt x="2692" y="78"/>
                      </a:lnTo>
                      <a:lnTo>
                        <a:pt x="3007" y="428"/>
                      </a:lnTo>
                      <a:lnTo>
                        <a:pt x="831" y="3273"/>
                      </a:lnTo>
                      <a:lnTo>
                        <a:pt x="481" y="3412"/>
                      </a:lnTo>
                      <a:lnTo>
                        <a:pt x="105" y="3771"/>
                      </a:lnTo>
                      <a:lnTo>
                        <a:pt x="0" y="3667"/>
                      </a:lnTo>
                      <a:lnTo>
                        <a:pt x="131" y="3631"/>
                      </a:lnTo>
                      <a:lnTo>
                        <a:pt x="376" y="3385"/>
                      </a:lnTo>
                      <a:lnTo>
                        <a:pt x="165" y="3273"/>
                      </a:lnTo>
                      <a:lnTo>
                        <a:pt x="165" y="3176"/>
                      </a:lnTo>
                      <a:lnTo>
                        <a:pt x="411" y="3298"/>
                      </a:lnTo>
                      <a:lnTo>
                        <a:pt x="411" y="3186"/>
                      </a:lnTo>
                      <a:lnTo>
                        <a:pt x="603" y="3220"/>
                      </a:lnTo>
                      <a:lnTo>
                        <a:pt x="428" y="3079"/>
                      </a:lnTo>
                      <a:lnTo>
                        <a:pt x="629" y="3062"/>
                      </a:lnTo>
                      <a:lnTo>
                        <a:pt x="95" y="2844"/>
                      </a:lnTo>
                      <a:lnTo>
                        <a:pt x="95" y="2844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28" name="Freeform 48"/>
                <p:cNvSpPr>
                  <a:spLocks/>
                </p:cNvSpPr>
                <p:nvPr userDrawn="1"/>
              </p:nvSpPr>
              <p:spPr bwMode="auto">
                <a:xfrm rot="-3172564">
                  <a:off x="5302" y="892"/>
                  <a:ext cx="169" cy="122"/>
                </a:xfrm>
                <a:custGeom>
                  <a:avLst/>
                  <a:gdLst/>
                  <a:ahLst/>
                  <a:cxnLst>
                    <a:cxn ang="0">
                      <a:pos x="0" y="80"/>
                    </a:cxn>
                    <a:cxn ang="0">
                      <a:pos x="255" y="106"/>
                    </a:cxn>
                    <a:cxn ang="0">
                      <a:pos x="639" y="342"/>
                    </a:cxn>
                    <a:cxn ang="0">
                      <a:pos x="673" y="289"/>
                    </a:cxn>
                    <a:cxn ang="0">
                      <a:pos x="447" y="114"/>
                    </a:cxn>
                    <a:cxn ang="0">
                      <a:pos x="26" y="0"/>
                    </a:cxn>
                    <a:cxn ang="0">
                      <a:pos x="0" y="80"/>
                    </a:cxn>
                    <a:cxn ang="0">
                      <a:pos x="0" y="80"/>
                    </a:cxn>
                  </a:cxnLst>
                  <a:rect l="0" t="0" r="r" b="b"/>
                  <a:pathLst>
                    <a:path w="673" h="342">
                      <a:moveTo>
                        <a:pt x="0" y="80"/>
                      </a:moveTo>
                      <a:lnTo>
                        <a:pt x="255" y="106"/>
                      </a:lnTo>
                      <a:lnTo>
                        <a:pt x="639" y="342"/>
                      </a:lnTo>
                      <a:lnTo>
                        <a:pt x="673" y="289"/>
                      </a:lnTo>
                      <a:lnTo>
                        <a:pt x="447" y="114"/>
                      </a:lnTo>
                      <a:lnTo>
                        <a:pt x="26" y="0"/>
                      </a:lnTo>
                      <a:lnTo>
                        <a:pt x="0" y="80"/>
                      </a:lnTo>
                      <a:lnTo>
                        <a:pt x="0" y="8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29" name="Freeform 49"/>
                <p:cNvSpPr>
                  <a:spLocks/>
                </p:cNvSpPr>
                <p:nvPr userDrawn="1"/>
              </p:nvSpPr>
              <p:spPr bwMode="auto">
                <a:xfrm rot="-3172564">
                  <a:off x="5253" y="801"/>
                  <a:ext cx="181" cy="144"/>
                </a:xfrm>
                <a:custGeom>
                  <a:avLst/>
                  <a:gdLst/>
                  <a:ahLst/>
                  <a:cxnLst>
                    <a:cxn ang="0">
                      <a:pos x="0" y="78"/>
                    </a:cxn>
                    <a:cxn ang="0">
                      <a:pos x="340" y="148"/>
                    </a:cxn>
                    <a:cxn ang="0">
                      <a:pos x="638" y="403"/>
                    </a:cxn>
                    <a:cxn ang="0">
                      <a:pos x="716" y="296"/>
                    </a:cxn>
                    <a:cxn ang="0">
                      <a:pos x="420" y="114"/>
                    </a:cxn>
                    <a:cxn ang="0">
                      <a:pos x="70" y="0"/>
                    </a:cxn>
                    <a:cxn ang="0">
                      <a:pos x="0" y="78"/>
                    </a:cxn>
                    <a:cxn ang="0">
                      <a:pos x="0" y="78"/>
                    </a:cxn>
                  </a:cxnLst>
                  <a:rect l="0" t="0" r="r" b="b"/>
                  <a:pathLst>
                    <a:path w="716" h="403">
                      <a:moveTo>
                        <a:pt x="0" y="78"/>
                      </a:moveTo>
                      <a:lnTo>
                        <a:pt x="340" y="148"/>
                      </a:lnTo>
                      <a:lnTo>
                        <a:pt x="638" y="403"/>
                      </a:lnTo>
                      <a:lnTo>
                        <a:pt x="716" y="296"/>
                      </a:lnTo>
                      <a:lnTo>
                        <a:pt x="420" y="114"/>
                      </a:lnTo>
                      <a:lnTo>
                        <a:pt x="70" y="0"/>
                      </a:lnTo>
                      <a:lnTo>
                        <a:pt x="0" y="78"/>
                      </a:lnTo>
                      <a:lnTo>
                        <a:pt x="0" y="7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30" name="Freeform 50"/>
                <p:cNvSpPr>
                  <a:spLocks/>
                </p:cNvSpPr>
                <p:nvPr userDrawn="1"/>
              </p:nvSpPr>
              <p:spPr bwMode="auto">
                <a:xfrm rot="-3172564">
                  <a:off x="4985" y="210"/>
                  <a:ext cx="181" cy="147"/>
                </a:xfrm>
                <a:custGeom>
                  <a:avLst/>
                  <a:gdLst/>
                  <a:ahLst/>
                  <a:cxnLst>
                    <a:cxn ang="0">
                      <a:pos x="0" y="78"/>
                    </a:cxn>
                    <a:cxn ang="0">
                      <a:pos x="316" y="139"/>
                    </a:cxn>
                    <a:cxn ang="0">
                      <a:pos x="649" y="411"/>
                    </a:cxn>
                    <a:cxn ang="0">
                      <a:pos x="717" y="314"/>
                    </a:cxn>
                    <a:cxn ang="0">
                      <a:pos x="394" y="87"/>
                    </a:cxn>
                    <a:cxn ang="0">
                      <a:pos x="54" y="0"/>
                    </a:cxn>
                    <a:cxn ang="0">
                      <a:pos x="0" y="78"/>
                    </a:cxn>
                    <a:cxn ang="0">
                      <a:pos x="0" y="78"/>
                    </a:cxn>
                  </a:cxnLst>
                  <a:rect l="0" t="0" r="r" b="b"/>
                  <a:pathLst>
                    <a:path w="717" h="411">
                      <a:moveTo>
                        <a:pt x="0" y="78"/>
                      </a:moveTo>
                      <a:lnTo>
                        <a:pt x="316" y="139"/>
                      </a:lnTo>
                      <a:lnTo>
                        <a:pt x="649" y="411"/>
                      </a:lnTo>
                      <a:lnTo>
                        <a:pt x="717" y="314"/>
                      </a:lnTo>
                      <a:lnTo>
                        <a:pt x="394" y="87"/>
                      </a:lnTo>
                      <a:lnTo>
                        <a:pt x="54" y="0"/>
                      </a:lnTo>
                      <a:lnTo>
                        <a:pt x="0" y="78"/>
                      </a:lnTo>
                      <a:lnTo>
                        <a:pt x="0" y="7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  <p:sp>
              <p:nvSpPr>
                <p:cNvPr id="20531" name="Freeform 51"/>
                <p:cNvSpPr>
                  <a:spLocks/>
                </p:cNvSpPr>
                <p:nvPr userDrawn="1"/>
              </p:nvSpPr>
              <p:spPr bwMode="auto">
                <a:xfrm rot="-3172564">
                  <a:off x="4952" y="137"/>
                  <a:ext cx="179" cy="138"/>
                </a:xfrm>
                <a:custGeom>
                  <a:avLst/>
                  <a:gdLst/>
                  <a:ahLst/>
                  <a:cxnLst>
                    <a:cxn ang="0">
                      <a:pos x="0" y="88"/>
                    </a:cxn>
                    <a:cxn ang="0">
                      <a:pos x="272" y="131"/>
                    </a:cxn>
                    <a:cxn ang="0">
                      <a:pos x="665" y="386"/>
                    </a:cxn>
                    <a:cxn ang="0">
                      <a:pos x="709" y="308"/>
                    </a:cxn>
                    <a:cxn ang="0">
                      <a:pos x="306" y="53"/>
                    </a:cxn>
                    <a:cxn ang="0">
                      <a:pos x="43" y="0"/>
                    </a:cxn>
                    <a:cxn ang="0">
                      <a:pos x="0" y="88"/>
                    </a:cxn>
                    <a:cxn ang="0">
                      <a:pos x="0" y="88"/>
                    </a:cxn>
                  </a:cxnLst>
                  <a:rect l="0" t="0" r="r" b="b"/>
                  <a:pathLst>
                    <a:path w="709" h="386">
                      <a:moveTo>
                        <a:pt x="0" y="88"/>
                      </a:moveTo>
                      <a:lnTo>
                        <a:pt x="272" y="131"/>
                      </a:lnTo>
                      <a:lnTo>
                        <a:pt x="665" y="386"/>
                      </a:lnTo>
                      <a:lnTo>
                        <a:pt x="709" y="308"/>
                      </a:lnTo>
                      <a:lnTo>
                        <a:pt x="306" y="53"/>
                      </a:lnTo>
                      <a:lnTo>
                        <a:pt x="43" y="0"/>
                      </a:lnTo>
                      <a:lnTo>
                        <a:pt x="0" y="88"/>
                      </a:lnTo>
                      <a:lnTo>
                        <a:pt x="0" y="8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ru-RU"/>
                </a:p>
              </p:txBody>
            </p:sp>
          </p:grpSp>
        </p:grpSp>
        <p:sp>
          <p:nvSpPr>
            <p:cNvPr id="20532" name="Line 52"/>
            <p:cNvSpPr>
              <a:spLocks noChangeShapeType="1"/>
            </p:cNvSpPr>
            <p:nvPr userDrawn="1"/>
          </p:nvSpPr>
          <p:spPr bwMode="auto">
            <a:xfrm>
              <a:off x="4870" y="84"/>
              <a:ext cx="42" cy="96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4" r:id="rId2"/>
    <p:sldLayoutId id="2147483663" r:id="rId3"/>
    <p:sldLayoutId id="2147483662" r:id="rId4"/>
    <p:sldLayoutId id="2147483661" r:id="rId5"/>
    <p:sldLayoutId id="2147483660" r:id="rId6"/>
    <p:sldLayoutId id="2147483659" r:id="rId7"/>
    <p:sldLayoutId id="2147483658" r:id="rId8"/>
    <p:sldLayoutId id="2147483657" r:id="rId9"/>
    <p:sldLayoutId id="2147483656" r:id="rId10"/>
    <p:sldLayoutId id="2147483655" r:id="rId11"/>
    <p:sldLayoutId id="2147483654" r:id="rId12"/>
    <p:sldLayoutId id="2147483653" r:id="rId13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Заголовок 1"/>
          <p:cNvSpPr>
            <a:spLocks noGrp="1"/>
          </p:cNvSpPr>
          <p:nvPr>
            <p:ph type="ctrTitle" idx="4294967295"/>
          </p:nvPr>
        </p:nvSpPr>
        <p:spPr>
          <a:xfrm>
            <a:off x="685800" y="2130425"/>
            <a:ext cx="7772400" cy="1470025"/>
          </a:xfrm>
        </p:spPr>
        <p:txBody>
          <a:bodyPr anchor="ctr"/>
          <a:lstStyle/>
          <a:p>
            <a:pPr eaLnBrk="1" hangingPunct="1">
              <a:defRPr/>
            </a:pP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Про п</a:t>
            </a:r>
            <a:r>
              <a:rPr lang="uk-UA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і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дсумки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участ</a:t>
            </a:r>
            <a:r>
              <a:rPr lang="uk-UA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і у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b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ІІІ (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обласному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етапі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Всеукраїнських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учнівських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олімпіад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із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навчальних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предметів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та участь у </a:t>
            </a:r>
            <a:r>
              <a:rPr lang="uk-UA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ІІ (обласному) етапі Всеукраїнського конкурсу-захисту науково-дослідницьких робіт учнів-членів Малої академії наук України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у 2024/2025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навчальному</a:t>
            </a:r>
            <a:r>
              <a:rPr lang="ru-RU" sz="32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b="1" i="1" dirty="0" err="1" smtClean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році</a:t>
            </a:r>
            <a:endParaRPr lang="ru-RU" sz="3200" b="1" i="1" dirty="0" smtClean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260648"/>
            <a:ext cx="7230740" cy="953774"/>
          </a:xfrm>
        </p:spPr>
        <p:txBody>
          <a:bodyPr/>
          <a:lstStyle/>
          <a:p>
            <a:r>
              <a:rPr lang="uk-UA" sz="32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Переможці ІІ (обласного) </a:t>
            </a:r>
            <a:r>
              <a:rPr lang="uk-UA" sz="32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етапу:</a:t>
            </a:r>
            <a:endParaRPr lang="ru-RU" sz="2400" b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67544" y="1700808"/>
            <a:ext cx="8676456" cy="2921496"/>
          </a:xfrm>
        </p:spPr>
        <p:txBody>
          <a:bodyPr/>
          <a:lstStyle/>
          <a:p>
            <a:pPr>
              <a:buNone/>
            </a:pPr>
            <a:r>
              <a:rPr lang="uk-UA" sz="1800" b="1" dirty="0" smtClean="0">
                <a:latin typeface="Times New Roman" pitchFamily="18" charset="0"/>
                <a:cs typeface="Times New Roman" pitchFamily="18" charset="0"/>
              </a:rPr>
              <a:t>     	    	</a:t>
            </a:r>
            <a:r>
              <a:rPr lang="uk-UA" sz="2000" b="1" dirty="0" smtClean="0">
                <a:latin typeface="Times New Roman" pitchFamily="18" charset="0"/>
                <a:cs typeface="Times New Roman" pitchFamily="18" charset="0"/>
              </a:rPr>
              <a:t>	</a:t>
            </a:r>
            <a:r>
              <a:rPr lang="uk-UA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Секція </a:t>
            </a:r>
            <a:r>
              <a:rPr lang="uk-UA" b="1" u="sng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“Програмна</a:t>
            </a:r>
            <a:r>
              <a:rPr lang="uk-UA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b="1" u="sng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інженерія”</a:t>
            </a:r>
            <a:r>
              <a:rPr lang="uk-UA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>
              <a:buNone/>
            </a:pPr>
            <a:endParaRPr lang="uk-UA" b="1" u="sng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uk-UA" b="1" i="1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Бабакін</a:t>
            </a:r>
            <a:r>
              <a:rPr lang="uk-UA" b="1" i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Володимир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, учень 11-го класу </a:t>
            </a:r>
          </a:p>
          <a:p>
            <a:pPr marL="0" indent="0">
              <a:buNone/>
            </a:pPr>
            <a:r>
              <a:rPr lang="uk-UA" dirty="0" err="1" smtClean="0">
                <a:latin typeface="Times New Roman" pitchFamily="18" charset="0"/>
                <a:cs typeface="Times New Roman" pitchFamily="18" charset="0"/>
              </a:rPr>
              <a:t>КЗ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dirty="0" err="1" smtClean="0">
                <a:latin typeface="Times New Roman" pitchFamily="18" charset="0"/>
                <a:cs typeface="Times New Roman" pitchFamily="18" charset="0"/>
              </a:rPr>
              <a:t>“Сахновщинський</a:t>
            </a: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 ліцей № 1”-  </a:t>
            </a:r>
            <a:r>
              <a:rPr lang="uk-UA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ІІІ місце</a:t>
            </a:r>
          </a:p>
          <a:p>
            <a:pPr marL="0" indent="0" algn="just">
              <a:buNone/>
            </a:pPr>
            <a:r>
              <a:rPr lang="uk-UA" dirty="0" smtClean="0">
                <a:latin typeface="Times New Roman" pitchFamily="18" charset="0"/>
                <a:cs typeface="Times New Roman" pitchFamily="18" charset="0"/>
              </a:rPr>
              <a:t>(науковий керівник Чумак Вікторія Володимирівна).</a:t>
            </a:r>
            <a:r>
              <a:rPr lang="uk-UA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860588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Заголовок 1"/>
          <p:cNvSpPr>
            <a:spLocks noGrp="1"/>
          </p:cNvSpPr>
          <p:nvPr>
            <p:ph type="title"/>
          </p:nvPr>
        </p:nvSpPr>
        <p:spPr>
          <a:xfrm>
            <a:off x="1500166" y="2428868"/>
            <a:ext cx="6870700" cy="1600200"/>
          </a:xfrm>
        </p:spPr>
        <p:txBody>
          <a:bodyPr/>
          <a:lstStyle/>
          <a:p>
            <a:r>
              <a:rPr lang="uk-UA" b="1" dirty="0" smtClean="0">
                <a:solidFill>
                  <a:srgbClr val="C00000"/>
                </a:solidFill>
              </a:rPr>
              <a:t>Дякую за увагу!</a:t>
            </a:r>
            <a:r>
              <a:rPr lang="ru-RU" b="1" dirty="0" smtClean="0">
                <a:solidFill>
                  <a:srgbClr val="C00000"/>
                </a:solidFill>
              </a:rPr>
              <a:t/>
            </a:r>
            <a:br>
              <a:rPr lang="ru-RU" b="1" dirty="0" smtClean="0">
                <a:solidFill>
                  <a:srgbClr val="C00000"/>
                </a:solidFill>
              </a:rPr>
            </a:br>
            <a:endParaRPr lang="ru-RU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 noChangeArrowheads="1"/>
          </p:cNvSpPr>
          <p:nvPr>
            <p:ph type="title"/>
          </p:nvPr>
        </p:nvSpPr>
        <p:spPr>
          <a:xfrm>
            <a:off x="684213" y="152400"/>
            <a:ext cx="6872287" cy="684213"/>
          </a:xfrm>
        </p:spPr>
        <p:txBody>
          <a:bodyPr/>
          <a:lstStyle/>
          <a:p>
            <a:r>
              <a:rPr lang="uk-UA" sz="3600" b="1" i="1" dirty="0" smtClean="0">
                <a:latin typeface="Times New Roman" pitchFamily="18" charset="0"/>
                <a:cs typeface="Times New Roman" pitchFamily="18" charset="0"/>
              </a:rPr>
              <a:t>Нормативна база</a:t>
            </a:r>
            <a:endParaRPr lang="ru-RU" sz="3600" b="1" i="1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41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981075"/>
            <a:ext cx="7696200" cy="5688013"/>
          </a:xfrm>
        </p:spPr>
        <p:txBody>
          <a:bodyPr/>
          <a:lstStyle/>
          <a:p>
            <a:pPr algn="just">
              <a:lnSpc>
                <a:spcPct val="80000"/>
              </a:lnSpc>
            </a:pPr>
            <a:r>
              <a:rPr lang="uk-UA" sz="2000" dirty="0" smtClean="0">
                <a:latin typeface="Times New Roman" pitchFamily="18" charset="0"/>
                <a:cs typeface="Times New Roman" pitchFamily="18" charset="0"/>
              </a:rPr>
              <a:t>Наказ МОНУ № 1099 від 22.09.2011 року «Про затвердження Положення про Всеукраїнські учнівські олімпіади, турніри, конкурси з навчальних предметів, конкурси-захисти науково-дослідницьких робіт, олімпіади зі спеціальних дисциплін та конкурси фахової майстерності» (зі змінами);</a:t>
            </a:r>
          </a:p>
          <a:p>
            <a:pPr algn="just">
              <a:lnSpc>
                <a:spcPct val="80000"/>
              </a:lnSpc>
            </a:pPr>
            <a:r>
              <a:rPr lang="uk-UA" sz="2000" dirty="0" smtClean="0">
                <a:latin typeface="Times New Roman" pitchFamily="18" charset="0"/>
                <a:cs typeface="Times New Roman" pitchFamily="18" charset="0"/>
              </a:rPr>
              <a:t>Наказ МОНУ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№ 1398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від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11.11.2020 «Про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внесення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зміни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до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Положення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про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Всеукраїнські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учнівські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олімпіади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турніри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конкурси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навчальних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предметів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конкурси-захисти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науково-дослідницьких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робіт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олімпіади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зі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спеціальних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дисциплін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конкурси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фахової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майстерності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зі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змінами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);</a:t>
            </a:r>
          </a:p>
          <a:p>
            <a:pPr algn="just">
              <a:lnSpc>
                <a:spcPct val="80000"/>
              </a:lnSpc>
            </a:pPr>
            <a:r>
              <a:rPr lang="uk-UA" sz="2000" dirty="0" smtClean="0">
                <a:latin typeface="Times New Roman" pitchFamily="18" charset="0"/>
                <a:cs typeface="Times New Roman" pitchFamily="18" charset="0"/>
              </a:rPr>
              <a:t>Наказ МОНУ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№ 1391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від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30.09.2024 «Про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проведення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Всеукраїнських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учнівських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олімпіад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навчальних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предметів</a:t>
            </a:r>
            <a:r>
              <a:rPr lang="uk-UA" sz="2000" dirty="0" smtClean="0">
                <a:latin typeface="Times New Roman" pitchFamily="18" charset="0"/>
                <a:cs typeface="Times New Roman" pitchFamily="18" charset="0"/>
              </a:rPr>
              <a:t> і турнірів у 2024/2025 навчальному </a:t>
            </a:r>
            <a:r>
              <a:rPr lang="uk-UA" sz="2000" dirty="0" err="1" smtClean="0">
                <a:latin typeface="Times New Roman" pitchFamily="18" charset="0"/>
                <a:cs typeface="Times New Roman" pitchFamily="18" charset="0"/>
              </a:rPr>
              <a:t>роц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і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» (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зі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змінами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);</a:t>
            </a:r>
          </a:p>
          <a:p>
            <a:pPr algn="just">
              <a:lnSpc>
                <a:spcPct val="80000"/>
              </a:lnSpc>
            </a:pPr>
            <a:r>
              <a:rPr lang="uk-UA" sz="2000" dirty="0" smtClean="0">
                <a:latin typeface="Times New Roman" pitchFamily="18" charset="0"/>
                <a:cs typeface="Times New Roman" pitchFamily="18" charset="0"/>
              </a:rPr>
              <a:t>Наказ Департаменту науки і освіти  № 102 від 22.10.2024 року «Про проведення І-ІІ етапів та підготовку до ІІІ етапу Всеукраїнських учнівських олімпіад з навчальних предметів у 2024/2025 н. р»;</a:t>
            </a:r>
          </a:p>
          <a:p>
            <a:pPr algn="just">
              <a:lnSpc>
                <a:spcPct val="80000"/>
              </a:lnSpc>
            </a:pPr>
            <a:r>
              <a:rPr lang="uk-UA" sz="2000" dirty="0" smtClean="0">
                <a:latin typeface="Times New Roman" pitchFamily="18" charset="0"/>
                <a:cs typeface="Times New Roman" pitchFamily="18" charset="0"/>
              </a:rPr>
              <a:t>Наказ Департаменту науки і освіти № 109 від 01.11.2024 року «Про проведення І, ІІ етапів Всеукраїнського конкурсу-захисту науково-дослідницьких робіт учнів-членів Малої академії наук України у 2024/2025 навчальному році».</a:t>
            </a:r>
          </a:p>
          <a:p>
            <a:pPr algn="just">
              <a:lnSpc>
                <a:spcPct val="80000"/>
              </a:lnSpc>
            </a:pP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Заголовок 1"/>
          <p:cNvSpPr>
            <a:spLocks noGrp="1"/>
          </p:cNvSpPr>
          <p:nvPr>
            <p:ph type="title" idx="4294967295"/>
          </p:nvPr>
        </p:nvSpPr>
        <p:spPr>
          <a:xfrm>
            <a:off x="685800" y="152400"/>
            <a:ext cx="6870700" cy="1189038"/>
          </a:xfrm>
        </p:spPr>
        <p:txBody>
          <a:bodyPr anchor="ctr"/>
          <a:lstStyle/>
          <a:p>
            <a:pPr eaLnBrk="1" hangingPunct="1"/>
            <a:r>
              <a:rPr lang="uk-UA" b="1" dirty="0" smtClean="0">
                <a:solidFill>
                  <a:srgbClr val="C00000"/>
                </a:solidFill>
              </a:rPr>
              <a:t>ІІІ (обласний) етап</a:t>
            </a:r>
            <a:endParaRPr lang="ru-RU" b="1" dirty="0" smtClean="0">
              <a:solidFill>
                <a:srgbClr val="C00000"/>
              </a:solidFill>
            </a:endParaRPr>
          </a:p>
        </p:txBody>
      </p:sp>
      <p:sp>
        <p:nvSpPr>
          <p:cNvPr id="18434" name="Содержимое 2"/>
          <p:cNvSpPr>
            <a:spLocks noGrp="1"/>
          </p:cNvSpPr>
          <p:nvPr>
            <p:ph idx="4294967295"/>
          </p:nvPr>
        </p:nvSpPr>
        <p:spPr>
          <a:xfrm>
            <a:off x="1142976" y="2143116"/>
            <a:ext cx="7677496" cy="2871782"/>
          </a:xfrm>
        </p:spPr>
        <p:txBody>
          <a:bodyPr/>
          <a:lstStyle/>
          <a:p>
            <a:pPr eaLnBrk="1" hangingPunct="1"/>
            <a:r>
              <a:rPr lang="uk-UA" b="1" dirty="0" smtClean="0">
                <a:solidFill>
                  <a:srgbClr val="C00000"/>
                </a:solidFill>
              </a:rPr>
              <a:t>25 учнів </a:t>
            </a:r>
            <a:r>
              <a:rPr lang="uk-UA" dirty="0" smtClean="0"/>
              <a:t>взяли  </a:t>
            </a:r>
            <a:r>
              <a:rPr lang="uk-UA" b="1" dirty="0" smtClean="0">
                <a:solidFill>
                  <a:srgbClr val="002060"/>
                </a:solidFill>
              </a:rPr>
              <a:t>участь</a:t>
            </a:r>
            <a:r>
              <a:rPr lang="uk-UA" dirty="0" smtClean="0"/>
              <a:t> у ІІІ етапі;</a:t>
            </a:r>
          </a:p>
          <a:p>
            <a:pPr eaLnBrk="1" hangingPunct="1"/>
            <a:r>
              <a:rPr lang="uk-UA" dirty="0" smtClean="0">
                <a:latin typeface="Arial" charset="0"/>
              </a:rPr>
              <a:t>Зайняли </a:t>
            </a:r>
            <a:r>
              <a:rPr lang="uk-UA" b="1" dirty="0" smtClean="0">
                <a:solidFill>
                  <a:srgbClr val="C00000"/>
                </a:solidFill>
                <a:latin typeface="Arial" charset="0"/>
              </a:rPr>
              <a:t>13</a:t>
            </a:r>
            <a:r>
              <a:rPr lang="uk-UA" dirty="0" smtClean="0">
                <a:latin typeface="Arial" charset="0"/>
              </a:rPr>
              <a:t> </a:t>
            </a:r>
            <a:r>
              <a:rPr lang="uk-UA" b="1" dirty="0" smtClean="0">
                <a:solidFill>
                  <a:srgbClr val="002060"/>
                </a:solidFill>
                <a:latin typeface="Arial" charset="0"/>
              </a:rPr>
              <a:t>призових місць</a:t>
            </a:r>
            <a:r>
              <a:rPr lang="uk-UA" dirty="0" smtClean="0">
                <a:latin typeface="Arial" charset="0"/>
              </a:rPr>
              <a:t>.</a:t>
            </a:r>
            <a:endParaRPr lang="ru-RU" dirty="0" smtClean="0">
              <a:latin typeface="Arial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152400"/>
            <a:ext cx="8353425" cy="396875"/>
          </a:xfrm>
        </p:spPr>
        <p:txBody>
          <a:bodyPr/>
          <a:lstStyle/>
          <a:p>
            <a:r>
              <a:rPr lang="ru-RU" sz="2000" b="1" dirty="0" err="1" smtClean="0">
                <a:solidFill>
                  <a:srgbClr val="C00000"/>
                </a:solidFill>
              </a:rPr>
              <a:t>Переможц</a:t>
            </a:r>
            <a:r>
              <a:rPr lang="uk-UA" sz="2000" b="1" dirty="0" smtClean="0">
                <a:solidFill>
                  <a:srgbClr val="C00000"/>
                </a:solidFill>
              </a:rPr>
              <a:t>і ІІІ етапу Всеукраїнських учнівських олімпіад</a:t>
            </a:r>
            <a:endParaRPr lang="ru-RU" sz="2000" b="1" dirty="0" smtClean="0">
              <a:solidFill>
                <a:srgbClr val="C00000"/>
              </a:solidFill>
            </a:endParaRPr>
          </a:p>
        </p:txBody>
      </p:sp>
      <p:graphicFrame>
        <p:nvGraphicFramePr>
          <p:cNvPr id="15583" name="Group 223"/>
          <p:cNvGraphicFramePr>
            <a:graphicFrameLocks noGrp="1"/>
          </p:cNvGraphicFramePr>
          <p:nvPr/>
        </p:nvGraphicFramePr>
        <p:xfrm>
          <a:off x="214282" y="1272550"/>
          <a:ext cx="8720137" cy="3870960"/>
        </p:xfrm>
        <a:graphic>
          <a:graphicData uri="http://schemas.openxmlformats.org/drawingml/2006/table">
            <a:tbl>
              <a:tblPr/>
              <a:tblGrid>
                <a:gridCol w="373062"/>
                <a:gridCol w="2655888"/>
                <a:gridCol w="2043148"/>
                <a:gridCol w="1143008"/>
                <a:gridCol w="1357322"/>
                <a:gridCol w="1147709"/>
              </a:tblGrid>
              <a:tr h="63788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№</a:t>
                      </a:r>
                      <a:endParaRPr kumimoji="0" lang="ru-RU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Назва ЗО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Кількість учасників</a:t>
                      </a:r>
                      <a:endParaRPr kumimoji="0" lang="ru-RU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І м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ІІ м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ІІІ м</a:t>
                      </a:r>
                      <a:endParaRPr kumimoji="0" lang="ru-RU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0375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Багаточернещинський</a:t>
                      </a: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ліцей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0375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 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Гришівський ліцей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0375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uk-UA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Лигівський</a:t>
                      </a: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ліцей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0375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uk-UA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Новоолександрівський</a:t>
                      </a: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ліцей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0375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5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uk-UA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Огіївський</a:t>
                      </a: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ліцей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0375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6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uk-UA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Олійниківська</a:t>
                      </a: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гімназія 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0375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7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uk-UA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Сахновщинський</a:t>
                      </a: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ліцей № 1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0375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8</a:t>
                      </a: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uk-UA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Сахновщинський</a:t>
                      </a: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ліцей № 2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6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9487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Times New Roman" pitchFamily="18" charset="0"/>
                        </a:rPr>
                        <a:t>Всього</a:t>
                      </a:r>
                      <a:endParaRPr kumimoji="0" lang="ru-RU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Times New Roman" pitchFamily="18" charset="0"/>
                        </a:rPr>
                        <a:t>25</a:t>
                      </a:r>
                      <a:endParaRPr kumimoji="0" lang="ru-R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9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ru-R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40A01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Times New Roman" pitchFamily="18" charset="0"/>
                        </a:rPr>
                        <a:t>4</a:t>
                      </a:r>
                      <a:endParaRPr kumimoji="0" lang="ru-R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40A01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Times New Roman" pitchFamily="18" charset="0"/>
                        </a:rPr>
                        <a:t>9</a:t>
                      </a:r>
                      <a:endParaRPr kumimoji="0" lang="ru-R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40A010"/>
                    </a:solidFill>
                  </a:tcPr>
                </a:tc>
              </a:tr>
              <a:tr h="39487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Times New Roman" pitchFamily="18" charset="0"/>
                        </a:rPr>
                        <a:t>Всього</a:t>
                      </a:r>
                      <a:endParaRPr kumimoji="0" lang="ru-R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uk-UA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Times New Roman" pitchFamily="18" charset="0"/>
                        </a:rPr>
                        <a:t>13</a:t>
                      </a:r>
                      <a:endParaRPr kumimoji="0" lang="ru-RU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71472" y="428604"/>
            <a:ext cx="6942138" cy="571504"/>
          </a:xfrm>
        </p:spPr>
        <p:txBody>
          <a:bodyPr/>
          <a:lstStyle/>
          <a:p>
            <a:r>
              <a:rPr lang="uk-UA" sz="2000" b="1" dirty="0" smtClean="0">
                <a:latin typeface="Times New Roman" pitchFamily="18" charset="0"/>
                <a:cs typeface="Times New Roman" pitchFamily="18" charset="0"/>
              </a:rPr>
              <a:t>Учасники ІІІ (обласного) етапу Всеукраїнських учнівських олімпіад</a:t>
            </a:r>
            <a:br>
              <a:rPr lang="uk-UA" sz="2000" b="1" dirty="0" smtClean="0">
                <a:latin typeface="Times New Roman" pitchFamily="18" charset="0"/>
                <a:cs typeface="Times New Roman" pitchFamily="18" charset="0"/>
              </a:rPr>
            </a:br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14281" y="714359"/>
          <a:ext cx="8715436" cy="6148966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357191"/>
                <a:gridCol w="785818"/>
                <a:gridCol w="1143008"/>
                <a:gridCol w="571504"/>
                <a:gridCol w="2571768"/>
                <a:gridCol w="2786082"/>
                <a:gridCol w="500065"/>
              </a:tblGrid>
              <a:tr h="502166"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№</a:t>
                      </a:r>
                      <a:endParaRPr lang="ru-RU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1200" b="1" kern="1200" dirty="0" smtClean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Предмет 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200" b="1" dirty="0">
                          <a:solidFill>
                            <a:schemeClr val="bg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Кількість </a:t>
                      </a:r>
                      <a:r>
                        <a:rPr lang="uk-UA" sz="1200" b="1" dirty="0" smtClean="0">
                          <a:solidFill>
                            <a:schemeClr val="bg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учасників </a:t>
                      </a:r>
                      <a:endParaRPr lang="ru-RU" sz="1200" dirty="0">
                        <a:solidFill>
                          <a:schemeClr val="bg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200" b="1" dirty="0">
                          <a:solidFill>
                            <a:schemeClr val="bg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Клас </a:t>
                      </a:r>
                      <a:endParaRPr lang="ru-RU" sz="1200" dirty="0">
                        <a:solidFill>
                          <a:schemeClr val="bg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200" b="1" dirty="0">
                          <a:solidFill>
                            <a:schemeClr val="bg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ПІБ учасника/керівник </a:t>
                      </a:r>
                      <a:endParaRPr lang="ru-RU" sz="1200" dirty="0">
                        <a:solidFill>
                          <a:schemeClr val="bg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200" b="1" dirty="0">
                          <a:solidFill>
                            <a:schemeClr val="bg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ЗЗСО </a:t>
                      </a:r>
                      <a:endParaRPr lang="ru-RU" sz="1200" dirty="0">
                        <a:solidFill>
                          <a:schemeClr val="bg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2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Місце </a:t>
                      </a:r>
                      <a:endParaRPr lang="ru-RU" sz="12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23814">
                <a:tc rowSpan="5">
                  <a:txBody>
                    <a:bodyPr/>
                    <a:lstStyle/>
                    <a:p>
                      <a:r>
                        <a:rPr lang="uk-UA" sz="1300" dirty="0" smtClean="0"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13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uk-UA" sz="1300" dirty="0" smtClean="0">
                          <a:latin typeface="Times New Roman" pitchFamily="18" charset="0"/>
                          <a:cs typeface="Times New Roman" pitchFamily="18" charset="0"/>
                        </a:rPr>
                        <a:t>Історія</a:t>
                      </a:r>
                      <a:r>
                        <a:rPr lang="uk-UA" sz="1300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ru-RU" sz="13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lang="ru-RU" sz="1300" dirty="0" smtClean="0">
                          <a:latin typeface="Times New Roman" pitchFamily="18" charset="0"/>
                          <a:cs typeface="Times New Roman" pitchFamily="18" charset="0"/>
                        </a:rPr>
                        <a:t>      5</a:t>
                      </a:r>
                      <a:endParaRPr lang="ru-RU" sz="13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8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Шикула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Поліна Русланівна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(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Перкіна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Світлана Федорівна)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ліцей № 1” 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latin typeface="Calibri"/>
                          <a:ea typeface="Calibri"/>
                          <a:cs typeface="Times New Roman"/>
                        </a:rPr>
                        <a:t>-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23814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8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Шпак Анастасія Романівна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(Грицай Тетяна Анатоліївна)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ліцей № 2”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latin typeface="Calibri"/>
                          <a:ea typeface="Calibri"/>
                          <a:cs typeface="Times New Roman"/>
                        </a:rPr>
                        <a:t>ІІІ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23814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9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Пожарова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Діана Іванівна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(Грицай Тетяна Анатоліївна)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ліцей № 2”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latin typeface="Calibri"/>
                          <a:ea typeface="Calibri"/>
                          <a:cs typeface="Times New Roman"/>
                        </a:rPr>
                        <a:t>-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23814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10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Зайцева Дар</a:t>
                      </a:r>
                      <a:r>
                        <a:rPr lang="ru-RU" sz="1300" dirty="0">
                          <a:latin typeface="Times New Roman"/>
                          <a:ea typeface="Calibri"/>
                          <a:cs typeface="Times New Roman"/>
                        </a:rPr>
                        <a:t>’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я Володимирівна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(Гунько Світлана Юріївна) 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ліцей № 1”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latin typeface="Calibri"/>
                          <a:ea typeface="Calibri"/>
                          <a:cs typeface="Times New Roman"/>
                        </a:rPr>
                        <a:t>ІІІ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23814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11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>
                          <a:latin typeface="Times New Roman"/>
                          <a:ea typeface="Calibri"/>
                          <a:cs typeface="Times New Roman"/>
                        </a:rPr>
                        <a:t>Харченко Дар</a:t>
                      </a:r>
                      <a:r>
                        <a:rPr lang="en-US" sz="1300">
                          <a:latin typeface="Times New Roman"/>
                          <a:ea typeface="Calibri"/>
                          <a:cs typeface="Times New Roman"/>
                        </a:rPr>
                        <a:t>’</a:t>
                      </a:r>
                      <a:r>
                        <a:rPr lang="uk-UA" sz="1300">
                          <a:latin typeface="Times New Roman"/>
                          <a:ea typeface="Calibri"/>
                          <a:cs typeface="Times New Roman"/>
                        </a:rPr>
                        <a:t>я Сергіївна</a:t>
                      </a:r>
                      <a:endParaRPr lang="ru-RU" sz="130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>
                          <a:latin typeface="Times New Roman"/>
                          <a:ea typeface="Calibri"/>
                          <a:cs typeface="Times New Roman"/>
                        </a:rPr>
                        <a:t>(Гунько Світлана Юріївна)</a:t>
                      </a:r>
                      <a:endParaRPr lang="ru-RU" sz="13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ліцей № 1”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smtClean="0">
                          <a:latin typeface="Calibri"/>
                          <a:ea typeface="Calibri"/>
                          <a:cs typeface="Times New Roman"/>
                        </a:rPr>
                        <a:t>ІІІ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23814">
                <a:tc>
                  <a:txBody>
                    <a:bodyPr/>
                    <a:lstStyle/>
                    <a:p>
                      <a:r>
                        <a:rPr lang="uk-UA" sz="1300" dirty="0" smtClean="0">
                          <a:solidFill>
                            <a:srgbClr val="0070C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Математика 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 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8 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Шпак Анастасія Романівна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(Шпак Валентина Михайлівна) 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ліцей № 2” 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smtClean="0">
                          <a:solidFill>
                            <a:srgbClr val="0070C0"/>
                          </a:solidFill>
                          <a:latin typeface="Calibri"/>
                          <a:ea typeface="Calibri"/>
                          <a:cs typeface="Times New Roman"/>
                        </a:rPr>
                        <a:t>ІІІ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23814">
                <a:tc rowSpan="4">
                  <a:txBody>
                    <a:bodyPr/>
                    <a:lstStyle/>
                    <a:p>
                      <a:r>
                        <a:rPr lang="uk-UA" sz="1300" dirty="0" smtClean="0"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ru-RU" sz="13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smtClean="0">
                          <a:latin typeface="Times New Roman"/>
                          <a:ea typeface="Calibri"/>
                          <a:cs typeface="Times New Roman"/>
                        </a:rPr>
                        <a:t>Правознавство 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4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9 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Пожарова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Діана Іванівна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(Грицай Тетяна Анатоліївна)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ліцей № 2”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smtClean="0">
                          <a:latin typeface="Calibri"/>
                          <a:ea typeface="Calibri"/>
                          <a:cs typeface="Times New Roman"/>
                        </a:rPr>
                        <a:t>-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23814">
                <a:tc vMerge="1"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9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Голікова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Поліна Олексіївна 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(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Перкіна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Світлана Федорівна)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ліцей № 1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smtClean="0">
                          <a:latin typeface="Calibri"/>
                          <a:ea typeface="Calibri"/>
                          <a:cs typeface="Times New Roman"/>
                        </a:rPr>
                        <a:t>ІІІ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23814">
                <a:tc vMerge="1"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9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Краснокуцька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Валерія Юріївна 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(Шеремет Людмила Петрівна)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«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Олійниківська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гімназія»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smtClean="0">
                          <a:latin typeface="Calibri"/>
                          <a:ea typeface="Calibri"/>
                          <a:cs typeface="Times New Roman"/>
                        </a:rPr>
                        <a:t>ІІІ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712858">
                <a:tc vMerge="1"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>
                          <a:latin typeface="Times New Roman"/>
                          <a:ea typeface="Calibri"/>
                          <a:cs typeface="Times New Roman"/>
                        </a:rPr>
                        <a:t>10</a:t>
                      </a:r>
                      <a:endParaRPr lang="ru-RU" sz="13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Подобіна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Поліна Олександрівна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(Савельєва Анна Василівна)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“Новоолександрівський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latin typeface="Times New Roman"/>
                          <a:ea typeface="Calibri"/>
                          <a:cs typeface="Times New Roman"/>
                        </a:rPr>
                        <a:t>ліцей”</a:t>
                      </a:r>
                      <a:r>
                        <a:rPr lang="uk-UA" sz="1300" dirty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latin typeface="Calibri"/>
                          <a:ea typeface="Calibri"/>
                          <a:cs typeface="Times New Roman"/>
                        </a:rPr>
                        <a:t>ІІ</a:t>
                      </a:r>
                      <a:endParaRPr lang="ru-RU" sz="13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3328498"/>
              </p:ext>
            </p:extLst>
          </p:nvPr>
        </p:nvGraphicFramePr>
        <p:xfrm>
          <a:off x="142844" y="214293"/>
          <a:ext cx="8858312" cy="642942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7190"/>
                <a:gridCol w="1071570"/>
                <a:gridCol w="642942"/>
                <a:gridCol w="785818"/>
                <a:gridCol w="2928958"/>
                <a:gridCol w="2643206"/>
                <a:gridCol w="428628"/>
              </a:tblGrid>
              <a:tr h="8041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4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Географія 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300" b="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300" b="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Когут </a:t>
                      </a: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Валерія Валеріївна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</a:t>
                      </a:r>
                      <a:r>
                        <a:rPr lang="uk-UA" sz="1300" b="0" dirty="0" err="1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Кірікович</a:t>
                      </a: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Ірина Вікторівна) 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300" b="0" dirty="0" smtClean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 err="1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«</a:t>
                      </a:r>
                      <a:r>
                        <a:rPr lang="uk-UA" sz="1300" b="0" dirty="0" err="1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Багаточернещинський</a:t>
                      </a: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ліцей»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-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700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5</a:t>
                      </a:r>
                      <a:endParaRPr lang="ru-RU" sz="1300" dirty="0">
                        <a:solidFill>
                          <a:srgbClr val="CC00FF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rgbClr val="BAFBF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Інформатика </a:t>
                      </a:r>
                      <a:endParaRPr lang="ru-RU" sz="1300" dirty="0">
                        <a:solidFill>
                          <a:srgbClr val="CC00FF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rgbClr val="BAFBF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</a:t>
                      </a:r>
                      <a:endParaRPr lang="ru-RU" sz="1300" dirty="0">
                        <a:solidFill>
                          <a:srgbClr val="CC00FF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rgbClr val="BAFBF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11</a:t>
                      </a:r>
                      <a:endParaRPr lang="ru-RU" sz="1300" dirty="0">
                        <a:solidFill>
                          <a:srgbClr val="CC00FF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rgbClr val="BAFBF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Бабакін</a:t>
                      </a:r>
                      <a:r>
                        <a:rPr lang="uk-UA" sz="1300" dirty="0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Володимир Сергійович</a:t>
                      </a:r>
                      <a:endParaRPr lang="ru-RU" sz="1300" dirty="0">
                        <a:solidFill>
                          <a:srgbClr val="CC00FF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(Чумак Вікторія Володимирівна)</a:t>
                      </a:r>
                      <a:endParaRPr lang="ru-RU" sz="1300" dirty="0">
                        <a:solidFill>
                          <a:srgbClr val="CC00FF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rgbClr val="BAFBF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“Сахновщинський</a:t>
                      </a:r>
                      <a:r>
                        <a:rPr lang="uk-UA" sz="1300" dirty="0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ліцей № 1</a:t>
                      </a:r>
                      <a:endParaRPr lang="ru-RU" sz="1300" dirty="0">
                        <a:solidFill>
                          <a:srgbClr val="CC00FF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BAFBF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rgbClr val="CC00FF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-</a:t>
                      </a:r>
                      <a:endParaRPr lang="ru-RU" sz="1300" dirty="0">
                        <a:solidFill>
                          <a:srgbClr val="CC00FF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rgbClr val="BAFBFE"/>
                    </a:solidFill>
                  </a:tcPr>
                </a:tc>
              </a:tr>
              <a:tr h="57004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6</a:t>
                      </a:r>
                      <a:endParaRPr lang="ru-RU" sz="13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rgbClr val="71FF96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Фізика</a:t>
                      </a:r>
                      <a:endParaRPr lang="ru-RU" sz="13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rgbClr val="71FF96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</a:t>
                      </a:r>
                      <a:endParaRPr lang="ru-RU" sz="13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rgbClr val="71FF96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300" dirty="0" smtClean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11</a:t>
                      </a:r>
                      <a:endParaRPr lang="ru-RU" sz="13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rgbClr val="71FF96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Калініна  Дар</a:t>
                      </a:r>
                      <a:r>
                        <a:rPr lang="ru-RU" sz="13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’</a:t>
                      </a:r>
                      <a:r>
                        <a:rPr lang="uk-UA" sz="13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я Віталіївна</a:t>
                      </a:r>
                      <a:endParaRPr lang="ru-RU" sz="13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(Жага Наталія Володимирівна)</a:t>
                      </a:r>
                      <a:endParaRPr lang="ru-RU" sz="13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rgbClr val="71FF96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«</a:t>
                      </a:r>
                      <a:r>
                        <a:rPr lang="uk-UA" sz="1300" dirty="0" err="1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Огіївський</a:t>
                      </a:r>
                      <a:r>
                        <a:rPr lang="uk-UA" sz="13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ліцей»</a:t>
                      </a:r>
                      <a:endParaRPr lang="ru-RU" sz="13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71FF96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ІІІ</a:t>
                      </a:r>
                      <a:endParaRPr lang="ru-RU" sz="13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rgbClr val="71FF96"/>
                    </a:solidFill>
                  </a:tcPr>
                </a:tc>
              </a:tr>
              <a:tr h="570046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7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Хімія 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300" dirty="0" smtClean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8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Шпак Анастасія Романівна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(Сараєва Валентина Миколаївна) 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err="1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dirty="0" err="1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“Сахновщинський</a:t>
                      </a: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ліцей № 2” 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smtClean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ІІІ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70046">
                <a:tc v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</a:pPr>
                      <a:endParaRPr lang="ru-RU" sz="12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</a:pPr>
                      <a:endParaRPr lang="ru-RU" sz="12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</a:pPr>
                      <a:endParaRPr lang="ru-RU" sz="12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Кунашенко</a:t>
                      </a: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Євгенія Максимівна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(Черних Олексій Леонідович)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«</a:t>
                      </a:r>
                      <a:r>
                        <a:rPr lang="uk-UA" sz="1300" dirty="0" err="1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Новоолександрівський</a:t>
                      </a: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dirty="0" smtClean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ліцей</a:t>
                      </a:r>
                      <a:r>
                        <a:rPr lang="uk-UA" sz="1300" dirty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»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chemeClr val="tx2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-</a:t>
                      </a:r>
                      <a:endParaRPr lang="ru-RU" sz="1300" dirty="0">
                        <a:solidFill>
                          <a:schemeClr val="tx2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570046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8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Біологія 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9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Сидоренко Інна Анатоліївна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</a:t>
                      </a:r>
                      <a:r>
                        <a:rPr lang="uk-UA" sz="1300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Вавренюк</a:t>
                      </a: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Ірина Василівна)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«</a:t>
                      </a:r>
                      <a:r>
                        <a:rPr lang="uk-UA" sz="1300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Огіївський</a:t>
                      </a: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ліцей»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-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</a:tr>
              <a:tr h="570046">
                <a:tc v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</a:pP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</a:pP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</a:pP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</a:t>
                      </a:r>
                      <a:endParaRPr lang="ru-RU" sz="130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Костишак</a:t>
                      </a: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Богдан Михайлович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</a:t>
                      </a:r>
                      <a:r>
                        <a:rPr lang="uk-UA" sz="1300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Жемна</a:t>
                      </a: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Ірина Леонідівна)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“Сахновщинський</a:t>
                      </a:r>
                      <a:r>
                        <a:rPr lang="uk-UA" sz="1300" dirty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ліцей № 1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rgbClr val="00B05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ІІ</a:t>
                      </a:r>
                      <a:endParaRPr lang="ru-RU" sz="1300" dirty="0">
                        <a:solidFill>
                          <a:srgbClr val="00B05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</a:tr>
              <a:tr h="551243">
                <a:tc rowSpan="4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9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Українська мова та література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4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9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Голікова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Поліна Олексіївна 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(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Маніна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Ярослава Іванівна)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“Сахновщинський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ліцей № 1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smtClean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-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55124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9 </a:t>
                      </a:r>
                      <a:endParaRPr lang="ru-RU" sz="130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Пожарова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Діана Іванівна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Каніболоцька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Ольга Юріївна)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“Сахновщинський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ліцей № 2”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 smtClean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ІІІ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55124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</a:t>
                      </a:r>
                      <a:endParaRPr lang="ru-RU" sz="130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Зайцева Дар</a:t>
                      </a:r>
                      <a:r>
                        <a:rPr lang="ru-RU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’</a:t>
                      </a:r>
                      <a:r>
                        <a:rPr lang="uk-UA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я Володимирівна</a:t>
                      </a:r>
                      <a:endParaRPr lang="ru-RU" sz="130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(Кизима Людмила Іванівна) </a:t>
                      </a:r>
                      <a:endParaRPr lang="ru-RU" sz="130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“Сахновщинський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ліцей № 1”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ІІ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55124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</a:t>
                      </a:r>
                      <a:endParaRPr lang="ru-RU" sz="130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Подобіна Поліна Олександрівна</a:t>
                      </a:r>
                      <a:endParaRPr lang="ru-RU" sz="130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(Денисенко Алла Геннадіївна)</a:t>
                      </a:r>
                      <a:endParaRPr lang="ru-RU" sz="130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“Новоолександрівський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ліцей”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rgbClr val="0070C0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-</a:t>
                      </a:r>
                      <a:endParaRPr lang="ru-RU" sz="1300" dirty="0">
                        <a:solidFill>
                          <a:srgbClr val="0070C0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138933"/>
              </p:ext>
            </p:extLst>
          </p:nvPr>
        </p:nvGraphicFramePr>
        <p:xfrm>
          <a:off x="214284" y="357168"/>
          <a:ext cx="8786874" cy="34343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0064"/>
                <a:gridCol w="1143008"/>
                <a:gridCol w="714380"/>
                <a:gridCol w="785818"/>
                <a:gridCol w="2714644"/>
                <a:gridCol w="2620865"/>
                <a:gridCol w="308095"/>
              </a:tblGrid>
              <a:tr h="785816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10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Англійська мова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2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11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Нестеренко Маргарита Юріївна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(Решетило Людмила Григорівна)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 err="1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«</a:t>
                      </a:r>
                      <a:r>
                        <a:rPr lang="uk-UA" sz="1300" b="0" dirty="0" err="1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Лигівський</a:t>
                      </a: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ліцей»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-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78581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11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 err="1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Ватраль</a:t>
                      </a: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Віталій Іванович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(Кріль Марина Володимирівна)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 err="1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«</a:t>
                      </a:r>
                      <a:r>
                        <a:rPr lang="uk-UA" sz="1300" b="0" dirty="0" err="1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Гришівський</a:t>
                      </a:r>
                      <a:r>
                        <a:rPr lang="uk-UA" sz="1300" b="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ліцей»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b="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-</a:t>
                      </a:r>
                      <a:endParaRPr lang="ru-RU" sz="1300" b="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/>
                    </a:solidFill>
                  </a:tcPr>
                </a:tc>
              </a:tr>
              <a:tr h="785818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11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Інформаційні технології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2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9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Лук</a:t>
                      </a:r>
                      <a:r>
                        <a:rPr lang="en-US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’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янович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Ксенія Олександрівна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(Пилипенко Тетяна Петрівна)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ліцей № 1”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rgbClr val="0070C0"/>
                          </a:solidFill>
                          <a:latin typeface="Calibri"/>
                          <a:ea typeface="Calibri"/>
                          <a:cs typeface="Times New Roman"/>
                        </a:rPr>
                        <a:t>-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107692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11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Лихобаба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Ілля Сергійович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(Чумак Вікторія </a:t>
                      </a:r>
                      <a:r>
                        <a:rPr lang="uk-UA" sz="1300" dirty="0" smtClean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Володимирівна)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КЗ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uk-UA" sz="1300" dirty="0" err="1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“Сахновщинський</a:t>
                      </a:r>
                      <a:r>
                        <a:rPr lang="uk-UA" sz="1300" dirty="0">
                          <a:solidFill>
                            <a:srgbClr val="0070C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ліцей № 1”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300" dirty="0" smtClean="0">
                          <a:solidFill>
                            <a:srgbClr val="0070C0"/>
                          </a:solidFill>
                          <a:latin typeface="Calibri"/>
                          <a:ea typeface="Calibri"/>
                          <a:cs typeface="Times New Roman"/>
                        </a:rPr>
                        <a:t>ІІ</a:t>
                      </a:r>
                      <a:endParaRPr lang="ru-RU" sz="1300" dirty="0">
                        <a:solidFill>
                          <a:srgbClr val="0070C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99592" y="357166"/>
            <a:ext cx="6870700" cy="2928958"/>
          </a:xfrm>
        </p:spPr>
        <p:txBody>
          <a:bodyPr/>
          <a:lstStyle/>
          <a:p>
            <a:r>
              <a:rPr lang="uk-UA" sz="28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28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28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28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28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28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2800" b="1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На ІІ (обласний) етап </a:t>
            </a:r>
            <a:r>
              <a:rPr lang="uk-UA" sz="2400" b="1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Всеукраїнського конкурсу-захисту науково-дослідницьких робіт учнів-членів Малої академії наук України у 2024/2025 навчальному році</a:t>
            </a:r>
            <a:r>
              <a:rPr lang="uk-UA" sz="28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uk-UA" sz="28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2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було подано </a:t>
            </a:r>
            <a:r>
              <a:rPr lang="uk-UA" sz="28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4</a:t>
            </a:r>
            <a:r>
              <a:rPr lang="uk-UA" sz="2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учнівських роботи </a:t>
            </a:r>
            <a:br>
              <a:rPr lang="uk-UA" sz="2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2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із </a:t>
            </a:r>
            <a:r>
              <a:rPr lang="uk-UA" sz="28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uk-UA" sz="2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закладів загальної середньої освіти, </a:t>
            </a:r>
            <a:br>
              <a:rPr lang="uk-UA" sz="2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2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а саме</a:t>
            </a:r>
            <a:r>
              <a:rPr lang="uk-UA" sz="2800" dirty="0" smtClean="0">
                <a:solidFill>
                  <a:srgbClr val="C00000"/>
                </a:solidFill>
              </a:rPr>
              <a:t>:</a:t>
            </a:r>
            <a:endParaRPr lang="ru-RU" sz="28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85800" y="3000372"/>
            <a:ext cx="7696200" cy="2857520"/>
          </a:xfrm>
        </p:spPr>
        <p:txBody>
          <a:bodyPr/>
          <a:lstStyle/>
          <a:p>
            <a:pPr>
              <a:buNone/>
            </a:pPr>
            <a:endParaRPr lang="uk-UA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- КЗ «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Новоолександрівський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ліцей» - 3 роботи; </a:t>
            </a:r>
          </a:p>
          <a:p>
            <a:pPr>
              <a:buNone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- КЗ «Сахновщинський ліцей № 1» – 1 робота.</a:t>
            </a:r>
          </a:p>
          <a:p>
            <a:pPr>
              <a:buFontTx/>
              <a:buChar char="-"/>
            </a:pPr>
            <a:endParaRPr lang="uk-UA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z="2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Науково-дослідницькі роботи були представлені в таких </a:t>
            </a:r>
            <a:br>
              <a:rPr lang="uk-UA" sz="28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uk-UA" sz="3600" b="1" u="sng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наукових секціях:</a:t>
            </a:r>
            <a:endParaRPr lang="ru-RU" sz="3600" b="1" u="sng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“Історія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України”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                    - 1 робота;</a:t>
            </a:r>
          </a:p>
          <a:p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“Всесвітня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історія”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                 - 1 робота;</a:t>
            </a:r>
          </a:p>
          <a:p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“Програмна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інженерія”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          - 1 робота;</a:t>
            </a:r>
          </a:p>
          <a:p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“Англійська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мова та </a:t>
            </a:r>
          </a:p>
          <a:p>
            <a:pPr>
              <a:buNone/>
            </a:pP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    англомовна </a:t>
            </a:r>
            <a:r>
              <a:rPr lang="uk-UA" sz="2800" dirty="0" err="1" smtClean="0">
                <a:latin typeface="Times New Roman" pitchFamily="18" charset="0"/>
                <a:cs typeface="Times New Roman" pitchFamily="18" charset="0"/>
              </a:rPr>
              <a:t>література”</a:t>
            </a:r>
            <a:r>
              <a:rPr lang="uk-UA" sz="2800" dirty="0" smtClean="0">
                <a:latin typeface="Times New Roman" pitchFamily="18" charset="0"/>
                <a:cs typeface="Times New Roman" pitchFamily="18" charset="0"/>
              </a:rPr>
              <a:t>          - 1 робота.</a:t>
            </a:r>
            <a:endParaRPr lang="uk-UA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Пастель">
  <a:themeElements>
    <a:clrScheme name="Пастель 1">
      <a:dk1>
        <a:srgbClr val="000000"/>
      </a:dk1>
      <a:lt1>
        <a:srgbClr val="FFFFFF"/>
      </a:lt1>
      <a:dk2>
        <a:srgbClr val="FF0000"/>
      </a:dk2>
      <a:lt2>
        <a:srgbClr val="FFB800"/>
      </a:lt2>
      <a:accent1>
        <a:srgbClr val="FFEF66"/>
      </a:accent1>
      <a:accent2>
        <a:srgbClr val="000000"/>
      </a:accent2>
      <a:accent3>
        <a:srgbClr val="FFFFFF"/>
      </a:accent3>
      <a:accent4>
        <a:srgbClr val="000000"/>
      </a:accent4>
      <a:accent5>
        <a:srgbClr val="FFF6B8"/>
      </a:accent5>
      <a:accent6>
        <a:srgbClr val="000000"/>
      </a:accent6>
      <a:hlink>
        <a:srgbClr val="00B200"/>
      </a:hlink>
      <a:folHlink>
        <a:srgbClr val="703DFF"/>
      </a:folHlink>
    </a:clrScheme>
    <a:fontScheme name="Пастель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Пастель 1">
        <a:dk1>
          <a:srgbClr val="000000"/>
        </a:dk1>
        <a:lt1>
          <a:srgbClr val="FFFFFF"/>
        </a:lt1>
        <a:dk2>
          <a:srgbClr val="FF0000"/>
        </a:dk2>
        <a:lt2>
          <a:srgbClr val="FFB800"/>
        </a:lt2>
        <a:accent1>
          <a:srgbClr val="FFEF66"/>
        </a:accent1>
        <a:accent2>
          <a:srgbClr val="000000"/>
        </a:accent2>
        <a:accent3>
          <a:srgbClr val="FFFFFF"/>
        </a:accent3>
        <a:accent4>
          <a:srgbClr val="000000"/>
        </a:accent4>
        <a:accent5>
          <a:srgbClr val="FFF6B8"/>
        </a:accent5>
        <a:accent6>
          <a:srgbClr val="000000"/>
        </a:accent6>
        <a:hlink>
          <a:srgbClr val="00B200"/>
        </a:hlink>
        <a:folHlink>
          <a:srgbClr val="703D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2">
        <a:dk1>
          <a:srgbClr val="000000"/>
        </a:dk1>
        <a:lt1>
          <a:srgbClr val="FFFFFF"/>
        </a:lt1>
        <a:dk2>
          <a:srgbClr val="000000"/>
        </a:dk2>
        <a:lt2>
          <a:srgbClr val="99CCFF"/>
        </a:lt2>
        <a:accent1>
          <a:srgbClr val="CCCCFF"/>
        </a:accent1>
        <a:accent2>
          <a:srgbClr val="000066"/>
        </a:accent2>
        <a:accent3>
          <a:srgbClr val="FFFFFF"/>
        </a:accent3>
        <a:accent4>
          <a:srgbClr val="000000"/>
        </a:accent4>
        <a:accent5>
          <a:srgbClr val="E2E2FF"/>
        </a:accent5>
        <a:accent6>
          <a:srgbClr val="00005C"/>
        </a:accent6>
        <a:hlink>
          <a:srgbClr val="00B200"/>
        </a:hlink>
        <a:folHlink>
          <a:srgbClr val="CCFF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3">
        <a:dk1>
          <a:srgbClr val="000000"/>
        </a:dk1>
        <a:lt1>
          <a:srgbClr val="FFFFFF"/>
        </a:lt1>
        <a:dk2>
          <a:srgbClr val="000000"/>
        </a:dk2>
        <a:lt2>
          <a:srgbClr val="3399FF"/>
        </a:lt2>
        <a:accent1>
          <a:srgbClr val="CCECFF"/>
        </a:accent1>
        <a:accent2>
          <a:srgbClr val="008080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007373"/>
        </a:accent6>
        <a:hlink>
          <a:srgbClr val="009999"/>
        </a:hlink>
        <a:folHlink>
          <a:srgbClr val="33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4">
        <a:dk1>
          <a:srgbClr val="808000"/>
        </a:dk1>
        <a:lt1>
          <a:srgbClr val="FFFFFF"/>
        </a:lt1>
        <a:dk2>
          <a:srgbClr val="336600"/>
        </a:dk2>
        <a:lt2>
          <a:srgbClr val="FFFFFF"/>
        </a:lt2>
        <a:accent1>
          <a:srgbClr val="99CC00"/>
        </a:accent1>
        <a:accent2>
          <a:srgbClr val="003300"/>
        </a:accent2>
        <a:accent3>
          <a:srgbClr val="ADB8AA"/>
        </a:accent3>
        <a:accent4>
          <a:srgbClr val="DADADA"/>
        </a:accent4>
        <a:accent5>
          <a:srgbClr val="CAE2AA"/>
        </a:accent5>
        <a:accent6>
          <a:srgbClr val="002D00"/>
        </a:accent6>
        <a:hlink>
          <a:srgbClr val="CCCC00"/>
        </a:hlink>
        <a:folHlink>
          <a:srgbClr val="CCFF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5">
        <a:dk1>
          <a:srgbClr val="808080"/>
        </a:dk1>
        <a:lt1>
          <a:srgbClr val="FFFFFF"/>
        </a:lt1>
        <a:dk2>
          <a:srgbClr val="003366"/>
        </a:dk2>
        <a:lt2>
          <a:srgbClr val="CCECFF"/>
        </a:lt2>
        <a:accent1>
          <a:srgbClr val="33CCCC"/>
        </a:accent1>
        <a:accent2>
          <a:srgbClr val="006699"/>
        </a:accent2>
        <a:accent3>
          <a:srgbClr val="AAADB8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00FFFF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6">
        <a:dk1>
          <a:srgbClr val="6666FF"/>
        </a:dk1>
        <a:lt1>
          <a:srgbClr val="FFFFFF"/>
        </a:lt1>
        <a:dk2>
          <a:srgbClr val="000066"/>
        </a:dk2>
        <a:lt2>
          <a:srgbClr val="FFFFFF"/>
        </a:lt2>
        <a:accent1>
          <a:srgbClr val="33CCFF"/>
        </a:accent1>
        <a:accent2>
          <a:srgbClr val="0000FF"/>
        </a:accent2>
        <a:accent3>
          <a:srgbClr val="AAAAB8"/>
        </a:accent3>
        <a:accent4>
          <a:srgbClr val="DADADA"/>
        </a:accent4>
        <a:accent5>
          <a:srgbClr val="ADE2FF"/>
        </a:accent5>
        <a:accent6>
          <a:srgbClr val="0000E7"/>
        </a:accent6>
        <a:hlink>
          <a:srgbClr val="FFFF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7">
        <a:dk1>
          <a:srgbClr val="000000"/>
        </a:dk1>
        <a:lt1>
          <a:srgbClr val="FFFFFF"/>
        </a:lt1>
        <a:dk2>
          <a:srgbClr val="800080"/>
        </a:dk2>
        <a:lt2>
          <a:srgbClr val="FFFFFF"/>
        </a:lt2>
        <a:accent1>
          <a:srgbClr val="CC66FF"/>
        </a:accent1>
        <a:accent2>
          <a:srgbClr val="990099"/>
        </a:accent2>
        <a:accent3>
          <a:srgbClr val="C0AAC0"/>
        </a:accent3>
        <a:accent4>
          <a:srgbClr val="DADADA"/>
        </a:accent4>
        <a:accent5>
          <a:srgbClr val="E2B8FF"/>
        </a:accent5>
        <a:accent6>
          <a:srgbClr val="8A008A"/>
        </a:accent6>
        <a:hlink>
          <a:srgbClr val="FF9900"/>
        </a:hlink>
        <a:folHlink>
          <a:srgbClr val="FF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8">
        <a:dk1>
          <a:srgbClr val="FF3300"/>
        </a:dk1>
        <a:lt1>
          <a:srgbClr val="FFFFFF"/>
        </a:lt1>
        <a:dk2>
          <a:srgbClr val="800000"/>
        </a:dk2>
        <a:lt2>
          <a:srgbClr val="FFFFCC"/>
        </a:lt2>
        <a:accent1>
          <a:srgbClr val="FF7C80"/>
        </a:accent1>
        <a:accent2>
          <a:srgbClr val="990000"/>
        </a:accent2>
        <a:accent3>
          <a:srgbClr val="C0AAAA"/>
        </a:accent3>
        <a:accent4>
          <a:srgbClr val="DADADA"/>
        </a:accent4>
        <a:accent5>
          <a:srgbClr val="FFBFC0"/>
        </a:accent5>
        <a:accent6>
          <a:srgbClr val="8A0000"/>
        </a:accent6>
        <a:hlink>
          <a:srgbClr val="FF66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Crayons</Template>
  <TotalTime>4888</TotalTime>
  <Words>839</Words>
  <Application>Microsoft Office PowerPoint</Application>
  <PresentationFormat>Экран (4:3)</PresentationFormat>
  <Paragraphs>262</Paragraphs>
  <Slides>11</Slides>
  <Notes>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Пастель</vt:lpstr>
      <vt:lpstr>Про підсумки участі у  ІІІ (обласному) етапі Всеукраїнських учнівських олімпіад із навчальних предметів та участь у ІІ (обласному) етапі Всеукраїнського конкурсу-захисту науково-дослідницьких робіт учнів-членів Малої академії наук України у 2024/2025 навчальному році</vt:lpstr>
      <vt:lpstr>Нормативна база</vt:lpstr>
      <vt:lpstr>ІІІ (обласний) етап</vt:lpstr>
      <vt:lpstr>Переможці ІІІ етапу Всеукраїнських учнівських олімпіад</vt:lpstr>
      <vt:lpstr>Учасники ІІІ (обласного) етапу Всеукраїнських учнівських олімпіад </vt:lpstr>
      <vt:lpstr>Презентация PowerPoint</vt:lpstr>
      <vt:lpstr>Презентация PowerPoint</vt:lpstr>
      <vt:lpstr>   На ІІ (обласний) етап Всеукраїнського конкурсу-захисту науково-дослідницьких робіт учнів-членів Малої академії наук України у 2024/2025 навчальному році було подано 4 учнівських роботи  із 2 закладів загальної середньої освіти,  а саме:</vt:lpstr>
      <vt:lpstr>Науково-дослідницькі роботи були представлені в таких  наукових секціях:</vt:lpstr>
      <vt:lpstr>Переможці ІІ (обласного) етапу:</vt:lpstr>
      <vt:lpstr>Дякую за увагу!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 підсумки проведення ІІ (районного) етапу Всеукраїнських учнівських олімпіад з навчальних предметів у 2021/2022 навчальному році</dc:title>
  <dc:creator>notebook</dc:creator>
  <cp:lastModifiedBy>Пользователь Windows</cp:lastModifiedBy>
  <cp:revision>185</cp:revision>
  <cp:lastPrinted>2025-03-06T12:54:48Z</cp:lastPrinted>
  <dcterms:created xsi:type="dcterms:W3CDTF">2021-12-28T05:59:22Z</dcterms:created>
  <dcterms:modified xsi:type="dcterms:W3CDTF">2025-03-06T13:02:46Z</dcterms:modified>
</cp:coreProperties>
</file>

<file path=docProps/thumbnail.jpeg>
</file>