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9D1E9-5E33-4D00-B2B6-1C6DFAF08FD4}" type="datetimeFigureOut">
              <a:rPr lang="uk-UA" smtClean="0"/>
              <a:t>23.12.2024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298A-E136-456D-B2A8-3B9DD283744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0465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9D1E9-5E33-4D00-B2B6-1C6DFAF08FD4}" type="datetimeFigureOut">
              <a:rPr lang="uk-UA" smtClean="0"/>
              <a:t>23.12.2024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298A-E136-456D-B2A8-3B9DD283744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29988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9D1E9-5E33-4D00-B2B6-1C6DFAF08FD4}" type="datetimeFigureOut">
              <a:rPr lang="uk-UA" smtClean="0"/>
              <a:t>23.12.2024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298A-E136-456D-B2A8-3B9DD2837444}" type="slidenum">
              <a:rPr lang="uk-UA" smtClean="0"/>
              <a:t>‹№›</a:t>
            </a:fld>
            <a:endParaRPr lang="uk-UA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908813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9D1E9-5E33-4D00-B2B6-1C6DFAF08FD4}" type="datetimeFigureOut">
              <a:rPr lang="uk-UA" smtClean="0"/>
              <a:t>23.12.2024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298A-E136-456D-B2A8-3B9DD283744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49846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 цита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9D1E9-5E33-4D00-B2B6-1C6DFAF08FD4}" type="datetimeFigureOut">
              <a:rPr lang="uk-UA" smtClean="0"/>
              <a:t>23.12.2024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298A-E136-456D-B2A8-3B9DD2837444}" type="slidenum">
              <a:rPr lang="uk-UA" smtClean="0"/>
              <a:t>‹№›</a:t>
            </a:fld>
            <a:endParaRPr lang="uk-U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839471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Істина/хибніс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9D1E9-5E33-4D00-B2B6-1C6DFAF08FD4}" type="datetimeFigureOut">
              <a:rPr lang="uk-UA" smtClean="0"/>
              <a:t>23.12.2024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298A-E136-456D-B2A8-3B9DD283744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963476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9D1E9-5E33-4D00-B2B6-1C6DFAF08FD4}" type="datetimeFigureOut">
              <a:rPr lang="uk-UA" smtClean="0"/>
              <a:t>23.12.2024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298A-E136-456D-B2A8-3B9DD283744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719256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9D1E9-5E33-4D00-B2B6-1C6DFAF08FD4}" type="datetimeFigureOut">
              <a:rPr lang="uk-UA" smtClean="0"/>
              <a:t>23.12.2024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298A-E136-456D-B2A8-3B9DD283744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36180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9D1E9-5E33-4D00-B2B6-1C6DFAF08FD4}" type="datetimeFigureOut">
              <a:rPr lang="uk-UA" smtClean="0"/>
              <a:t>23.12.2024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298A-E136-456D-B2A8-3B9DD283744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83686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9D1E9-5E33-4D00-B2B6-1C6DFAF08FD4}" type="datetimeFigureOut">
              <a:rPr lang="uk-UA" smtClean="0"/>
              <a:t>23.12.2024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298A-E136-456D-B2A8-3B9DD283744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27371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9D1E9-5E33-4D00-B2B6-1C6DFAF08FD4}" type="datetimeFigureOut">
              <a:rPr lang="uk-UA" smtClean="0"/>
              <a:t>23.12.2024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298A-E136-456D-B2A8-3B9DD283744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04180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9D1E9-5E33-4D00-B2B6-1C6DFAF08FD4}" type="datetimeFigureOut">
              <a:rPr lang="uk-UA" smtClean="0"/>
              <a:t>23.12.2024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298A-E136-456D-B2A8-3B9DD283744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0386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9D1E9-5E33-4D00-B2B6-1C6DFAF08FD4}" type="datetimeFigureOut">
              <a:rPr lang="uk-UA" smtClean="0"/>
              <a:t>23.12.2024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298A-E136-456D-B2A8-3B9DD283744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02992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9D1E9-5E33-4D00-B2B6-1C6DFAF08FD4}" type="datetimeFigureOut">
              <a:rPr lang="uk-UA" smtClean="0"/>
              <a:t>23.12.2024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298A-E136-456D-B2A8-3B9DD283744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83010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9D1E9-5E33-4D00-B2B6-1C6DFAF08FD4}" type="datetimeFigureOut">
              <a:rPr lang="uk-UA" smtClean="0"/>
              <a:t>23.12.2024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298A-E136-456D-B2A8-3B9DD283744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4324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9D1E9-5E33-4D00-B2B6-1C6DFAF08FD4}" type="datetimeFigureOut">
              <a:rPr lang="uk-UA" smtClean="0"/>
              <a:t>23.12.2024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298A-E136-456D-B2A8-3B9DD283744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48688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59D1E9-5E33-4D00-B2B6-1C6DFAF08FD4}" type="datetimeFigureOut">
              <a:rPr lang="uk-UA" smtClean="0"/>
              <a:t>23.12.2024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FBE298A-E136-456D-B2A8-3B9DD283744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61605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128" y="893379"/>
            <a:ext cx="8596668" cy="4908331"/>
          </a:xfrm>
        </p:spPr>
        <p:txBody>
          <a:bodyPr>
            <a:noAutofit/>
          </a:bodyPr>
          <a:lstStyle/>
          <a:p>
            <a:pPr algn="ctr"/>
            <a:r>
              <a:rPr lang="uk-UA" sz="60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Аналіз веб-сайтів закладів загальної середньої освіти Сахновщинської селищної ради</a:t>
            </a:r>
            <a:endParaRPr lang="uk-UA" sz="6000" b="1" i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121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7254" y="735724"/>
            <a:ext cx="8744608" cy="1460937"/>
          </a:xfrm>
        </p:spPr>
        <p:txBody>
          <a:bodyPr>
            <a:normAutofit fontScale="90000"/>
          </a:bodyPr>
          <a:lstStyle/>
          <a:p>
            <a:pPr algn="ctr"/>
            <a:r>
              <a:rPr lang="uk-UA" sz="5000" b="1" dirty="0"/>
              <a:t>КЗ «Багаточернещинський ліцей»</a:t>
            </a:r>
            <a:endParaRPr lang="uk-UA" sz="5000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170736" y="3367661"/>
            <a:ext cx="7766936" cy="2812422"/>
          </a:xfrm>
        </p:spPr>
        <p:txBody>
          <a:bodyPr>
            <a:noAutofit/>
          </a:bodyPr>
          <a:lstStyle/>
          <a:p>
            <a:pPr lvl="0" algn="l">
              <a:lnSpc>
                <a:spcPct val="150000"/>
              </a:lnSpc>
            </a:pPr>
            <a:r>
              <a:rPr lang="uk-UA" sz="2200" b="1" dirty="0">
                <a:solidFill>
                  <a:schemeClr val="tx1"/>
                </a:solidFill>
              </a:rPr>
              <a:t>Не оновлюється інформація в </a:t>
            </a:r>
            <a:r>
              <a:rPr lang="uk-UA" sz="2200" b="1" dirty="0" smtClean="0">
                <a:solidFill>
                  <a:schemeClr val="tx1"/>
                </a:solidFill>
              </a:rPr>
              <a:t>розділах:</a:t>
            </a:r>
            <a:r>
              <a:rPr lang="uk-UA" sz="2200" dirty="0" smtClean="0">
                <a:solidFill>
                  <a:schemeClr val="tx1"/>
                </a:solidFill>
              </a:rPr>
              <a:t>  </a:t>
            </a:r>
            <a:r>
              <a:rPr lang="uk-UA" sz="2200" dirty="0">
                <a:solidFill>
                  <a:schemeClr val="tx1"/>
                </a:solidFill>
              </a:rPr>
              <a:t>«</a:t>
            </a:r>
            <a:r>
              <a:rPr lang="uk-UA" sz="2200" dirty="0" err="1" smtClean="0">
                <a:solidFill>
                  <a:schemeClr val="tx1"/>
                </a:solidFill>
              </a:rPr>
              <a:t>Іформація</a:t>
            </a:r>
            <a:r>
              <a:rPr lang="uk-UA" sz="2200" dirty="0" smtClean="0">
                <a:solidFill>
                  <a:schemeClr val="tx1"/>
                </a:solidFill>
              </a:rPr>
              <a:t> про час і місце проведення загальних зборів колективу закладу освіти»; «Річний план роботи закладу освіти</a:t>
            </a:r>
            <a:r>
              <a:rPr lang="uk-UA" sz="2200" dirty="0" smtClean="0">
                <a:solidFill>
                  <a:schemeClr val="tx1"/>
                </a:solidFill>
              </a:rPr>
              <a:t>».</a:t>
            </a:r>
          </a:p>
          <a:p>
            <a:pPr lvl="0" algn="l">
              <a:lnSpc>
                <a:spcPct val="150000"/>
              </a:lnSpc>
            </a:pPr>
            <a:r>
              <a:rPr lang="uk-UA" sz="2200" dirty="0" smtClean="0">
                <a:solidFill>
                  <a:schemeClr val="tx1"/>
                </a:solidFill>
              </a:rPr>
              <a:t>Відсутнє</a:t>
            </a:r>
            <a:r>
              <a:rPr lang="ru-RU" sz="2200" dirty="0" smtClean="0">
                <a:solidFill>
                  <a:schemeClr val="tx1"/>
                </a:solidFill>
              </a:rPr>
              <a:t> «</a:t>
            </a:r>
            <a:r>
              <a:rPr lang="uk-UA" sz="2200" dirty="0" smtClean="0">
                <a:solidFill>
                  <a:schemeClr val="tx1"/>
                </a:solidFill>
              </a:rPr>
              <a:t>Положення про запобігання і протидію насильству та жорстокому поводженню з дітьми</a:t>
            </a:r>
            <a:r>
              <a:rPr lang="ru-RU" sz="2200" dirty="0" smtClean="0">
                <a:solidFill>
                  <a:schemeClr val="tx1"/>
                </a:solidFill>
              </a:rPr>
              <a:t>»</a:t>
            </a:r>
            <a:endParaRPr lang="uk-UA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91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7254" y="735725"/>
            <a:ext cx="8744608" cy="1397876"/>
          </a:xfrm>
        </p:spPr>
        <p:txBody>
          <a:bodyPr anchor="ctr">
            <a:normAutofit/>
          </a:bodyPr>
          <a:lstStyle/>
          <a:p>
            <a:pPr algn="ctr"/>
            <a:r>
              <a:rPr lang="uk-UA" sz="4500" b="1" dirty="0"/>
              <a:t>КЗ «Гришівський ліцей»</a:t>
            </a:r>
            <a:endParaRPr lang="uk-UA" sz="4500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170736" y="3367661"/>
            <a:ext cx="7766936" cy="2339456"/>
          </a:xfrm>
        </p:spPr>
        <p:txBody>
          <a:bodyPr>
            <a:noAutofit/>
          </a:bodyPr>
          <a:lstStyle/>
          <a:p>
            <a:pPr lvl="0" algn="l">
              <a:lnSpc>
                <a:spcPct val="150000"/>
              </a:lnSpc>
            </a:pPr>
            <a:r>
              <a:rPr lang="uk-UA" sz="2200" b="1" dirty="0">
                <a:solidFill>
                  <a:schemeClr val="tx1"/>
                </a:solidFill>
              </a:rPr>
              <a:t>Оновити </a:t>
            </a:r>
            <a:r>
              <a:rPr lang="uk-UA" sz="2200" b="1" dirty="0" smtClean="0">
                <a:solidFill>
                  <a:schemeClr val="tx1"/>
                </a:solidFill>
              </a:rPr>
              <a:t>розділ </a:t>
            </a:r>
            <a:r>
              <a:rPr lang="uk-UA" sz="2200" dirty="0">
                <a:solidFill>
                  <a:schemeClr val="tx1"/>
                </a:solidFill>
              </a:rPr>
              <a:t>«Кадровий склад педагогічних працівників закладу освіти</a:t>
            </a:r>
            <a:r>
              <a:rPr lang="uk-UA" sz="2200" dirty="0" smtClean="0">
                <a:solidFill>
                  <a:schemeClr val="tx1"/>
                </a:solidFill>
              </a:rPr>
              <a:t>». </a:t>
            </a:r>
          </a:p>
          <a:p>
            <a:pPr lvl="0" algn="l">
              <a:lnSpc>
                <a:spcPct val="150000"/>
              </a:lnSpc>
            </a:pPr>
            <a:r>
              <a:rPr lang="uk-UA" sz="2200" dirty="0">
                <a:solidFill>
                  <a:prstClr val="black"/>
                </a:solidFill>
              </a:rPr>
              <a:t>Відсутнє</a:t>
            </a:r>
            <a:r>
              <a:rPr lang="ru-RU" sz="2200" dirty="0">
                <a:solidFill>
                  <a:prstClr val="black"/>
                </a:solidFill>
              </a:rPr>
              <a:t> «</a:t>
            </a:r>
            <a:r>
              <a:rPr lang="uk-UA" sz="2200" dirty="0">
                <a:solidFill>
                  <a:prstClr val="black"/>
                </a:solidFill>
              </a:rPr>
              <a:t>Положення про запобігання і протидію насильству та жорстокому поводженню з дітьми</a:t>
            </a:r>
            <a:r>
              <a:rPr lang="ru-RU" sz="2200" dirty="0">
                <a:solidFill>
                  <a:prstClr val="black"/>
                </a:solidFill>
              </a:rPr>
              <a:t>»</a:t>
            </a:r>
            <a:endParaRPr lang="uk-UA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71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7254" y="735725"/>
            <a:ext cx="8744608" cy="1397876"/>
          </a:xfrm>
        </p:spPr>
        <p:txBody>
          <a:bodyPr anchor="ctr">
            <a:normAutofit/>
          </a:bodyPr>
          <a:lstStyle/>
          <a:p>
            <a:pPr algn="ctr"/>
            <a:r>
              <a:rPr lang="uk-UA" sz="4500" b="1" dirty="0"/>
              <a:t>КЗ «Катеринівський ліцей</a:t>
            </a:r>
            <a:r>
              <a:rPr lang="uk-UA" sz="4500" b="1" dirty="0" smtClean="0"/>
              <a:t>»</a:t>
            </a:r>
            <a:endParaRPr lang="uk-UA" sz="4500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170736" y="3367661"/>
            <a:ext cx="7766936" cy="3159263"/>
          </a:xfrm>
        </p:spPr>
        <p:txBody>
          <a:bodyPr>
            <a:normAutofit/>
          </a:bodyPr>
          <a:lstStyle/>
          <a:p>
            <a:pPr lvl="0" algn="l">
              <a:lnSpc>
                <a:spcPct val="150000"/>
              </a:lnSpc>
            </a:pPr>
            <a:r>
              <a:rPr lang="uk-UA" sz="2200" b="1" dirty="0">
                <a:solidFill>
                  <a:schemeClr val="tx1"/>
                </a:solidFill>
              </a:rPr>
              <a:t>Оновити розділи:</a:t>
            </a:r>
            <a:r>
              <a:rPr lang="uk-UA" sz="2200" dirty="0">
                <a:solidFill>
                  <a:schemeClr val="tx1"/>
                </a:solidFill>
              </a:rPr>
              <a:t>   </a:t>
            </a:r>
            <a:r>
              <a:rPr lang="uk-UA" sz="2200" dirty="0" smtClean="0">
                <a:solidFill>
                  <a:schemeClr val="tx1"/>
                </a:solidFill>
              </a:rPr>
              <a:t>«Територія обслуговування, </a:t>
            </a:r>
            <a:r>
              <a:rPr lang="uk-UA" sz="2200" dirty="0">
                <a:solidFill>
                  <a:schemeClr val="tx1"/>
                </a:solidFill>
              </a:rPr>
              <a:t>закріплена за </a:t>
            </a:r>
            <a:r>
              <a:rPr lang="uk-UA" sz="2200" dirty="0" smtClean="0">
                <a:solidFill>
                  <a:schemeClr val="tx1"/>
                </a:solidFill>
              </a:rPr>
              <a:t>закладом», «Номенклатура справ», «Освітні програми», «Планування</a:t>
            </a:r>
            <a:r>
              <a:rPr lang="uk-UA" sz="2200" dirty="0" smtClean="0">
                <a:solidFill>
                  <a:schemeClr val="tx1"/>
                </a:solidFill>
              </a:rPr>
              <a:t>».</a:t>
            </a:r>
          </a:p>
          <a:p>
            <a:pPr lvl="0" algn="l">
              <a:lnSpc>
                <a:spcPct val="150000"/>
              </a:lnSpc>
            </a:pPr>
            <a:r>
              <a:rPr lang="uk-UA" sz="2200" dirty="0">
                <a:solidFill>
                  <a:schemeClr val="tx1"/>
                </a:solidFill>
              </a:rPr>
              <a:t>Відсутнє</a:t>
            </a:r>
            <a:r>
              <a:rPr lang="ru-RU" sz="2200" dirty="0">
                <a:solidFill>
                  <a:schemeClr val="tx1"/>
                </a:solidFill>
              </a:rPr>
              <a:t> «</a:t>
            </a:r>
            <a:r>
              <a:rPr lang="uk-UA" sz="2200" dirty="0">
                <a:solidFill>
                  <a:schemeClr val="tx1"/>
                </a:solidFill>
              </a:rPr>
              <a:t>Положення про запобігання і протидію насильству та жорстокому поводженню з дітьми</a:t>
            </a:r>
            <a:r>
              <a:rPr lang="ru-RU" sz="2200" dirty="0">
                <a:solidFill>
                  <a:schemeClr val="tx1"/>
                </a:solidFill>
              </a:rPr>
              <a:t>»</a:t>
            </a:r>
            <a:endParaRPr lang="uk-UA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23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7254" y="735725"/>
            <a:ext cx="8744608" cy="1397876"/>
          </a:xfrm>
        </p:spPr>
        <p:txBody>
          <a:bodyPr anchor="ctr">
            <a:normAutofit/>
          </a:bodyPr>
          <a:lstStyle/>
          <a:p>
            <a:pPr algn="ctr"/>
            <a:r>
              <a:rPr lang="uk-UA" sz="4500" b="1" dirty="0"/>
              <a:t>КЗ «Лигівський ліцей»</a:t>
            </a:r>
            <a:endParaRPr lang="uk-UA" sz="4500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170736" y="3367661"/>
            <a:ext cx="7766936" cy="2928036"/>
          </a:xfrm>
        </p:spPr>
        <p:txBody>
          <a:bodyPr>
            <a:normAutofit/>
          </a:bodyPr>
          <a:lstStyle/>
          <a:p>
            <a:pPr lvl="0" algn="l">
              <a:lnSpc>
                <a:spcPct val="150000"/>
              </a:lnSpc>
            </a:pPr>
            <a:r>
              <a:rPr lang="uk-UA" sz="2200" dirty="0" smtClean="0">
                <a:solidFill>
                  <a:schemeClr val="tx1"/>
                </a:solidFill>
              </a:rPr>
              <a:t>Розділ «</a:t>
            </a:r>
            <a:r>
              <a:rPr lang="uk-UA" sz="2200" dirty="0" err="1" smtClean="0">
                <a:solidFill>
                  <a:schemeClr val="tx1"/>
                </a:solidFill>
              </a:rPr>
              <a:t>Самооцінювання</a:t>
            </a:r>
            <a:r>
              <a:rPr lang="uk-UA" sz="2200" dirty="0" smtClean="0">
                <a:solidFill>
                  <a:schemeClr val="tx1"/>
                </a:solidFill>
              </a:rPr>
              <a:t> </a:t>
            </a:r>
            <a:r>
              <a:rPr lang="uk-UA" sz="2200" dirty="0">
                <a:solidFill>
                  <a:schemeClr val="tx1"/>
                </a:solidFill>
              </a:rPr>
              <a:t>внутрішньої системи забезпечення якості освіти» – </a:t>
            </a:r>
            <a:r>
              <a:rPr lang="uk-UA" sz="2200" b="1" dirty="0">
                <a:solidFill>
                  <a:schemeClr val="tx1"/>
                </a:solidFill>
              </a:rPr>
              <a:t>не працюють </a:t>
            </a:r>
            <a:r>
              <a:rPr lang="uk-UA" sz="2200" b="1" dirty="0" smtClean="0">
                <a:solidFill>
                  <a:schemeClr val="tx1"/>
                </a:solidFill>
              </a:rPr>
              <a:t>посилання.</a:t>
            </a:r>
          </a:p>
          <a:p>
            <a:pPr lvl="0" algn="l">
              <a:lnSpc>
                <a:spcPct val="150000"/>
              </a:lnSpc>
            </a:pPr>
            <a:r>
              <a:rPr lang="uk-UA" sz="2200" dirty="0">
                <a:solidFill>
                  <a:schemeClr val="tx1"/>
                </a:solidFill>
              </a:rPr>
              <a:t>Відсутнє</a:t>
            </a:r>
            <a:r>
              <a:rPr lang="ru-RU" sz="2200" dirty="0">
                <a:solidFill>
                  <a:schemeClr val="tx1"/>
                </a:solidFill>
              </a:rPr>
              <a:t> «</a:t>
            </a:r>
            <a:r>
              <a:rPr lang="uk-UA" sz="2200" dirty="0">
                <a:solidFill>
                  <a:schemeClr val="tx1"/>
                </a:solidFill>
              </a:rPr>
              <a:t>Положення про запобігання і протидію насильству та жорстокому поводженню з дітьми</a:t>
            </a:r>
            <a:r>
              <a:rPr lang="ru-RU" sz="2200" dirty="0">
                <a:solidFill>
                  <a:schemeClr val="tx1"/>
                </a:solidFill>
              </a:rPr>
              <a:t>»</a:t>
            </a:r>
            <a:endParaRPr lang="uk-UA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78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7254" y="735725"/>
            <a:ext cx="8744608" cy="1397876"/>
          </a:xfrm>
        </p:spPr>
        <p:txBody>
          <a:bodyPr anchor="ctr">
            <a:normAutofit/>
          </a:bodyPr>
          <a:lstStyle/>
          <a:p>
            <a:pPr algn="ctr"/>
            <a:r>
              <a:rPr lang="uk-UA" sz="4500" b="1" dirty="0"/>
              <a:t>КЗ </a:t>
            </a:r>
            <a:r>
              <a:rPr lang="uk-UA" sz="4500" b="1" dirty="0" smtClean="0"/>
              <a:t>«Огіївський </a:t>
            </a:r>
            <a:r>
              <a:rPr lang="uk-UA" sz="4500" b="1" dirty="0"/>
              <a:t>ліцей»</a:t>
            </a:r>
            <a:endParaRPr lang="uk-UA" sz="4500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170736" y="3367661"/>
            <a:ext cx="7766936" cy="1582711"/>
          </a:xfrm>
        </p:spPr>
        <p:txBody>
          <a:bodyPr>
            <a:normAutofit lnSpcReduction="10000"/>
          </a:bodyPr>
          <a:lstStyle/>
          <a:p>
            <a:pPr lvl="0" algn="l">
              <a:lnSpc>
                <a:spcPct val="150000"/>
              </a:lnSpc>
            </a:pPr>
            <a:r>
              <a:rPr lang="uk-UA" sz="2200" b="1" dirty="0" smtClean="0">
                <a:solidFill>
                  <a:schemeClr val="tx1"/>
                </a:solidFill>
              </a:rPr>
              <a:t>Немає інформації </a:t>
            </a:r>
            <a:r>
              <a:rPr lang="uk-UA" sz="2200" dirty="0" smtClean="0">
                <a:solidFill>
                  <a:schemeClr val="tx1"/>
                </a:solidFill>
              </a:rPr>
              <a:t>в розділі «Інформація про час і місце про ведення загальних зборів (конференцій) колективу закладу освіти»</a:t>
            </a:r>
            <a:endParaRPr lang="uk-UA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40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7254" y="735725"/>
            <a:ext cx="8744608" cy="1397876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uk-UA" sz="4500" b="1" dirty="0"/>
              <a:t>КЗ </a:t>
            </a:r>
            <a:r>
              <a:rPr lang="uk-UA" sz="4500" b="1" dirty="0" smtClean="0"/>
              <a:t>«Сахновщинський ліцей № 1»</a:t>
            </a:r>
            <a:endParaRPr lang="uk-UA" sz="4500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170736" y="3367661"/>
            <a:ext cx="7766936" cy="1582711"/>
          </a:xfrm>
        </p:spPr>
        <p:txBody>
          <a:bodyPr>
            <a:normAutofit/>
          </a:bodyPr>
          <a:lstStyle/>
          <a:p>
            <a:pPr lvl="0" algn="l">
              <a:lnSpc>
                <a:spcPct val="150000"/>
              </a:lnSpc>
            </a:pPr>
            <a:r>
              <a:rPr lang="uk-UA" sz="2200" b="1" dirty="0">
                <a:solidFill>
                  <a:schemeClr val="tx1"/>
                </a:solidFill>
              </a:rPr>
              <a:t>Немає інформації </a:t>
            </a:r>
            <a:r>
              <a:rPr lang="uk-UA" sz="2200" dirty="0">
                <a:solidFill>
                  <a:schemeClr val="tx1"/>
                </a:solidFill>
              </a:rPr>
              <a:t>в розділі «Інформація про час і місце про ведення загальних зборів </a:t>
            </a:r>
            <a:r>
              <a:rPr lang="uk-UA" sz="2200" dirty="0" smtClean="0">
                <a:solidFill>
                  <a:schemeClr val="tx1"/>
                </a:solidFill>
              </a:rPr>
              <a:t>колективу ліцею»</a:t>
            </a:r>
            <a:endParaRPr lang="uk-UA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18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677334" y="4698124"/>
            <a:ext cx="8596668" cy="1343238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>
                <a:solidFill>
                  <a:schemeClr val="tx1"/>
                </a:solidFill>
              </a:rPr>
              <a:t>Звіт підготував інженер лабораторії комп’ютерних технологій ВОКМС </a:t>
            </a:r>
            <a:br>
              <a:rPr lang="uk-UA" dirty="0" smtClean="0">
                <a:solidFill>
                  <a:schemeClr val="tx1"/>
                </a:solidFill>
              </a:rPr>
            </a:br>
            <a:r>
              <a:rPr lang="uk-UA" dirty="0" err="1" smtClean="0">
                <a:solidFill>
                  <a:schemeClr val="tx1"/>
                </a:solidFill>
              </a:rPr>
              <a:t>Дирда</a:t>
            </a:r>
            <a:r>
              <a:rPr lang="uk-UA" dirty="0" smtClean="0">
                <a:solidFill>
                  <a:schemeClr val="tx1"/>
                </a:solidFill>
              </a:rPr>
              <a:t> О.О.</a:t>
            </a:r>
            <a:endParaRPr lang="uk-U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26502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392</TotalTime>
  <Words>214</Words>
  <Application>Microsoft Office PowerPoint</Application>
  <PresentationFormat>Широкий екран</PresentationFormat>
  <Paragraphs>18</Paragraphs>
  <Slides>8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Грань</vt:lpstr>
      <vt:lpstr>Аналіз веб-сайтів закладів загальної середньої освіти Сахновщинської селищної ради</vt:lpstr>
      <vt:lpstr>КЗ «Багаточернещинський ліцей»</vt:lpstr>
      <vt:lpstr>КЗ «Гришівський ліцей»</vt:lpstr>
      <vt:lpstr>КЗ «Катеринівський ліцей»</vt:lpstr>
      <vt:lpstr>КЗ «Лигівський ліцей»</vt:lpstr>
      <vt:lpstr>КЗ «Огіївський ліцей»</vt:lpstr>
      <vt:lpstr>КЗ «Сахновщинський ліцей № 1»</vt:lpstr>
      <vt:lpstr>Презентація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КЗ «Багаточернещинський ліцей»</dc:title>
  <dc:creator>User</dc:creator>
  <cp:lastModifiedBy>User</cp:lastModifiedBy>
  <cp:revision>18</cp:revision>
  <dcterms:created xsi:type="dcterms:W3CDTF">2024-12-18T06:49:47Z</dcterms:created>
  <dcterms:modified xsi:type="dcterms:W3CDTF">2024-12-23T07:20:29Z</dcterms:modified>
</cp:coreProperties>
</file>