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259" r:id="rId3"/>
    <p:sldId id="260" r:id="rId4"/>
    <p:sldId id="261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67" r:id="rId13"/>
    <p:sldId id="268" r:id="rId14"/>
    <p:sldId id="269" r:id="rId15"/>
    <p:sldId id="262" r:id="rId16"/>
    <p:sldId id="263" r:id="rId17"/>
    <p:sldId id="264" r:id="rId18"/>
    <p:sldId id="26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915CDC-8D47-4873-8708-C6C1040818F9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BC9CE-CC09-4CA4-8425-93181F063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41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41075-1BF4-44B1-A7A6-DE538C3DF96A}" type="datetimeFigureOut">
              <a:rPr lang="ru-RU"/>
              <a:pPr>
                <a:defRPr/>
              </a:pPr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F21C2-0DA0-44D0-BF12-B62F922D9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39E79-5C1E-4ACB-9E2E-51AA7F40E76B}" type="datetimeFigureOut">
              <a:rPr lang="ru-RU"/>
              <a:pPr>
                <a:defRPr/>
              </a:pPr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D0164-83BE-4B7D-AA61-1B9DD60060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AA084-14B0-4D42-B9F2-1BA0D5E422C1}" type="datetimeFigureOut">
              <a:rPr lang="ru-RU"/>
              <a:pPr>
                <a:defRPr/>
              </a:pPr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4F5F4-F33C-4232-9E86-DF4C3EB66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68ECF-9186-4FFF-A049-122A125AA202}" type="datetimeFigureOut">
              <a:rPr lang="ru-RU"/>
              <a:pPr>
                <a:defRPr/>
              </a:pPr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5657F-E699-4A41-BB49-5EE42B070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1BEEE-990D-4D2B-A3DF-294AAAA7B063}" type="datetimeFigureOut">
              <a:rPr lang="ru-RU"/>
              <a:pPr>
                <a:defRPr/>
              </a:pPr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8F6A6-BE8B-4F81-9D63-D3EA5176A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02E78-A874-4DFC-B8CD-7D4F4EF6A412}" type="datetimeFigureOut">
              <a:rPr lang="ru-RU"/>
              <a:pPr>
                <a:defRPr/>
              </a:pPr>
              <a:t>13.11.2024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61B45-1E7D-4162-B333-CD47F7BE4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E2130-4618-404B-8152-3181EEFE39D9}" type="datetimeFigureOut">
              <a:rPr lang="ru-RU"/>
              <a:pPr>
                <a:defRPr/>
              </a:pPr>
              <a:t>13.11.2024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BB89D-1954-42A6-AC59-1486A55582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28520-9729-4D07-AEA4-729D2E668CE7}" type="datetimeFigureOut">
              <a:rPr lang="ru-RU"/>
              <a:pPr>
                <a:defRPr/>
              </a:pPr>
              <a:t>13.11.2024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D783F-764C-4DAF-935F-89B598A2A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F7D48-9C99-45C4-94B9-A853D19EADF5}" type="datetimeFigureOut">
              <a:rPr lang="ru-RU"/>
              <a:pPr>
                <a:defRPr/>
              </a:pPr>
              <a:t>13.11.2024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36448-4836-4C71-9FA7-C14DB6478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6A8CA-90F6-44BD-8899-03E2864A7ABD}" type="datetimeFigureOut">
              <a:rPr lang="ru-RU"/>
              <a:pPr>
                <a:defRPr/>
              </a:pPr>
              <a:t>13.11.2024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D1C2F-53A7-4374-9D35-908EC2F2F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8F516-395A-4580-8300-FA195E7AD636}" type="datetimeFigureOut">
              <a:rPr lang="ru-RU"/>
              <a:pPr>
                <a:defRPr/>
              </a:pPr>
              <a:t>13.11.2024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B6FA0-A478-42DC-B57E-AD1255AB3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9217AF-260A-4EAB-885D-113E50E7119F}" type="datetimeFigureOut">
              <a:rPr lang="ru-RU"/>
              <a:pPr>
                <a:defRPr/>
              </a:pPr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11AA8F-88F6-4730-BF9E-9CAF1A17C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5"/>
          <p:cNvSpPr>
            <a:spLocks noGrp="1"/>
          </p:cNvSpPr>
          <p:nvPr>
            <p:ph type="title"/>
          </p:nvPr>
        </p:nvSpPr>
        <p:spPr>
          <a:xfrm>
            <a:off x="214282" y="-285776"/>
            <a:ext cx="8929718" cy="5572163"/>
          </a:xfrm>
        </p:spPr>
        <p:txBody>
          <a:bodyPr/>
          <a:lstStyle/>
          <a:p>
            <a:pPr eaLnBrk="1" hangingPunct="1"/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ІІ (районного)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етапу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Всеукраїнських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учнівських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олімпіад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та участь</a:t>
            </a:r>
            <a:b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uk-UA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 (територіальному) етапі Всеукраїнського конкурсу-захисту науково-дослідницьких робіт </a:t>
            </a:r>
            <a:br>
              <a:rPr lang="uk-UA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учнів-членів Малої академії наук України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 2024/2025</a:t>
            </a:r>
            <a:b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навчальному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році</a:t>
            </a:r>
            <a:endParaRPr lang="ru-RU" sz="2800" b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14290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Члени журі </a:t>
            </a:r>
          </a:p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ІІ етапу Всеукраїнських учнівських олімпіад із навчальних предметів у 2024/2025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</a:rPr>
              <a:t>н.р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693063" y="1836739"/>
            <a:ext cx="697232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solidFill>
                  <a:srgbClr val="002060"/>
                </a:solidFill>
              </a:rPr>
              <a:t>Біологія:</a:t>
            </a:r>
          </a:p>
          <a:p>
            <a:pPr marL="0" indent="0" algn="ctr">
              <a:buNone/>
            </a:pPr>
            <a:r>
              <a:rPr lang="uk-UA" dirty="0" err="1" smtClean="0"/>
              <a:t>Кегичівська</a:t>
            </a:r>
            <a:r>
              <a:rPr lang="uk-UA" dirty="0" smtClean="0"/>
              <a:t> ТГ</a:t>
            </a:r>
          </a:p>
          <a:p>
            <a:pPr marL="0" indent="0" algn="ctr">
              <a:buNone/>
            </a:pPr>
            <a:endParaRPr lang="uk-UA" dirty="0"/>
          </a:p>
          <a:p>
            <a:pPr marL="0" indent="0" algn="ctr">
              <a:buNone/>
            </a:pPr>
            <a:r>
              <a:rPr lang="uk-UA" b="1" dirty="0" smtClean="0">
                <a:solidFill>
                  <a:srgbClr val="002060"/>
                </a:solidFill>
              </a:rPr>
              <a:t>Астрономія:</a:t>
            </a:r>
          </a:p>
          <a:p>
            <a:pPr marL="0" indent="0" algn="ctr">
              <a:buNone/>
            </a:pPr>
            <a:r>
              <a:rPr lang="uk-UA" dirty="0" err="1" smtClean="0"/>
              <a:t>Наталинська</a:t>
            </a:r>
            <a:r>
              <a:rPr lang="uk-UA" dirty="0" smtClean="0"/>
              <a:t> ТГ</a:t>
            </a:r>
            <a:endParaRPr lang="uk-UA" dirty="0"/>
          </a:p>
          <a:p>
            <a:pPr marL="0" indent="0" algn="just">
              <a:buNone/>
            </a:pPr>
            <a:endParaRPr lang="uk-UA" dirty="0" smtClean="0"/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48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14290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Члени журі </a:t>
            </a:r>
          </a:p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ІІ етапу Всеукраїнських учнівських олімпіад із навчальних предметів у 2024/2025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</a:rPr>
              <a:t>н.р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693063" y="1836739"/>
            <a:ext cx="697232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solidFill>
                  <a:srgbClr val="002060"/>
                </a:solidFill>
              </a:rPr>
              <a:t>Інформатика:</a:t>
            </a:r>
          </a:p>
          <a:p>
            <a:pPr marL="0" indent="0" algn="ctr">
              <a:buNone/>
            </a:pPr>
            <a:r>
              <a:rPr lang="uk-UA" dirty="0" smtClean="0"/>
              <a:t>м. Харків</a:t>
            </a:r>
          </a:p>
          <a:p>
            <a:pPr marL="0" indent="0" algn="ctr">
              <a:buNone/>
            </a:pPr>
            <a:endParaRPr lang="uk-UA" dirty="0"/>
          </a:p>
          <a:p>
            <a:pPr marL="0" indent="0" algn="ctr">
              <a:buNone/>
            </a:pPr>
            <a:r>
              <a:rPr lang="uk-UA" b="1" dirty="0" smtClean="0">
                <a:solidFill>
                  <a:srgbClr val="002060"/>
                </a:solidFill>
              </a:rPr>
              <a:t>Інформаційні технології:</a:t>
            </a:r>
          </a:p>
          <a:p>
            <a:pPr marL="0" indent="0" algn="ctr">
              <a:buNone/>
            </a:pPr>
            <a:r>
              <a:rPr lang="uk-UA" dirty="0"/>
              <a:t>м</a:t>
            </a:r>
            <a:r>
              <a:rPr lang="uk-UA" dirty="0" smtClean="0"/>
              <a:t>. Харків</a:t>
            </a:r>
            <a:endParaRPr lang="uk-UA" dirty="0"/>
          </a:p>
          <a:p>
            <a:pPr marL="0" indent="0" algn="just">
              <a:buNone/>
            </a:pPr>
            <a:endParaRPr lang="uk-UA" dirty="0" smtClean="0"/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22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/>
            <a:r>
              <a:rPr lang="uk-UA" sz="40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Основні помилки</a:t>
            </a:r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:</a:t>
            </a:r>
            <a:endParaRPr lang="ru-RU" sz="4000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835696" y="1600200"/>
            <a:ext cx="6851104" cy="4525963"/>
          </a:xfrm>
        </p:spPr>
        <p:txBody>
          <a:bodyPr/>
          <a:lstStyle/>
          <a:p>
            <a:pPr marL="0" indent="0" algn="ctr">
              <a:buNone/>
            </a:pPr>
            <a:r>
              <a:rPr lang="uk-UA" sz="3600" b="1" dirty="0" smtClean="0">
                <a:solidFill>
                  <a:schemeClr val="accent2">
                    <a:lumMod val="75000"/>
                  </a:schemeClr>
                </a:solidFill>
              </a:rPr>
              <a:t>Заявки:</a:t>
            </a:r>
          </a:p>
          <a:p>
            <a:pPr marL="0" indent="0">
              <a:buNone/>
            </a:pPr>
            <a:r>
              <a:rPr lang="uk-UA" sz="3600" dirty="0" smtClean="0"/>
              <a:t>- скорочення ПІБ вчителя</a:t>
            </a:r>
          </a:p>
          <a:p>
            <a:pPr marL="0" indent="0">
              <a:buNone/>
            </a:pPr>
            <a:r>
              <a:rPr lang="uk-UA" sz="3600" dirty="0" smtClean="0"/>
              <a:t>- помилки у ПІБ дитини</a:t>
            </a:r>
          </a:p>
          <a:p>
            <a:pPr marL="0" indent="0">
              <a:buNone/>
            </a:pPr>
            <a:r>
              <a:rPr lang="uk-UA" sz="3600" dirty="0" smtClean="0"/>
              <a:t>- неповна адреса проживання</a:t>
            </a:r>
          </a:p>
        </p:txBody>
      </p:sp>
    </p:spTree>
    <p:extLst>
      <p:ext uri="{BB962C8B-B14F-4D97-AF65-F5344CB8AC3E}">
        <p14:creationId xmlns:p14="http://schemas.microsoft.com/office/powerpoint/2010/main" val="245667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/>
            <a:r>
              <a:rPr lang="uk-UA" sz="40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Основні помилки</a:t>
            </a:r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:</a:t>
            </a:r>
            <a:endParaRPr lang="ru-RU" sz="4000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835696" y="1600200"/>
            <a:ext cx="6851104" cy="4525963"/>
          </a:xfrm>
        </p:spPr>
        <p:txBody>
          <a:bodyPr/>
          <a:lstStyle/>
          <a:p>
            <a:pPr marL="0" indent="0" algn="ctr">
              <a:buNone/>
            </a:pPr>
            <a:r>
              <a:rPr lang="uk-UA" sz="3600" b="1" dirty="0" smtClean="0">
                <a:solidFill>
                  <a:schemeClr val="accent2">
                    <a:lumMod val="75000"/>
                  </a:schemeClr>
                </a:solidFill>
              </a:rPr>
              <a:t>Звіти:</a:t>
            </a:r>
          </a:p>
          <a:p>
            <a:pPr>
              <a:buFontTx/>
              <a:buChar char="-"/>
            </a:pPr>
            <a:r>
              <a:rPr lang="uk-UA" sz="3600" dirty="0" smtClean="0"/>
              <a:t>не всі переможці</a:t>
            </a:r>
          </a:p>
          <a:p>
            <a:pPr>
              <a:buFontTx/>
              <a:buChar char="-"/>
            </a:pPr>
            <a:r>
              <a:rPr lang="uk-UA" sz="3600" dirty="0"/>
              <a:t>скорочення ПІБ </a:t>
            </a:r>
            <a:r>
              <a:rPr lang="uk-UA" sz="3600" dirty="0" smtClean="0"/>
              <a:t>вчителя</a:t>
            </a:r>
          </a:p>
          <a:p>
            <a:pPr>
              <a:buFontTx/>
              <a:buChar char="-"/>
            </a:pPr>
            <a:r>
              <a:rPr lang="uk-UA" sz="3600" dirty="0"/>
              <a:t>в</a:t>
            </a:r>
            <a:r>
              <a:rPr lang="uk-UA" sz="3600" dirty="0" smtClean="0"/>
              <a:t>ідсутність дати та вихідного номера</a:t>
            </a:r>
          </a:p>
          <a:p>
            <a:pPr marL="0" indent="0">
              <a:buNone/>
            </a:pPr>
            <a:endParaRPr lang="uk-UA" sz="3600" dirty="0" smtClean="0"/>
          </a:p>
        </p:txBody>
      </p:sp>
    </p:spTree>
    <p:extLst>
      <p:ext uri="{BB962C8B-B14F-4D97-AF65-F5344CB8AC3E}">
        <p14:creationId xmlns:p14="http://schemas.microsoft.com/office/powerpoint/2010/main" val="321661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/>
            <a:r>
              <a:rPr lang="uk-UA" sz="40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Основні помилки</a:t>
            </a:r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:</a:t>
            </a:r>
            <a:endParaRPr lang="ru-RU" sz="4000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835696" y="1600200"/>
            <a:ext cx="6851104" cy="4525963"/>
          </a:xfrm>
        </p:spPr>
        <p:txBody>
          <a:bodyPr/>
          <a:lstStyle/>
          <a:p>
            <a:pPr marL="0" indent="0" algn="ctr">
              <a:buNone/>
            </a:pPr>
            <a:r>
              <a:rPr lang="uk-UA" sz="3600" b="1" dirty="0" smtClean="0">
                <a:solidFill>
                  <a:schemeClr val="accent2">
                    <a:lumMod val="75000"/>
                  </a:schemeClr>
                </a:solidFill>
              </a:rPr>
              <a:t>Оформлення робіт:</a:t>
            </a:r>
          </a:p>
          <a:p>
            <a:pPr>
              <a:buFontTx/>
              <a:buChar char="-"/>
            </a:pPr>
            <a:r>
              <a:rPr lang="uk-UA" sz="3600" dirty="0" smtClean="0"/>
              <a:t>скорочення </a:t>
            </a:r>
            <a:r>
              <a:rPr lang="uk-UA" sz="3600" dirty="0"/>
              <a:t>ПІБ </a:t>
            </a:r>
            <a:r>
              <a:rPr lang="uk-UA" sz="3600" dirty="0" smtClean="0"/>
              <a:t>вчителя</a:t>
            </a:r>
          </a:p>
          <a:p>
            <a:pPr>
              <a:buFontTx/>
              <a:buChar char="-"/>
            </a:pPr>
            <a:r>
              <a:rPr lang="uk-UA" sz="3600" dirty="0"/>
              <a:t>н</a:t>
            </a:r>
            <a:r>
              <a:rPr lang="uk-UA" sz="3600" dirty="0" smtClean="0"/>
              <a:t>аписання роботи</a:t>
            </a:r>
          </a:p>
          <a:p>
            <a:pPr>
              <a:buFontTx/>
              <a:buChar char="-"/>
            </a:pPr>
            <a:endParaRPr lang="uk-UA" sz="3600" dirty="0"/>
          </a:p>
          <a:p>
            <a:pPr marL="0" indent="0" algn="ctr">
              <a:buNone/>
            </a:pPr>
            <a:r>
              <a:rPr lang="uk-UA" sz="3600" b="1" dirty="0" smtClean="0">
                <a:solidFill>
                  <a:schemeClr val="accent2">
                    <a:lumMod val="75000"/>
                  </a:schemeClr>
                </a:solidFill>
              </a:rPr>
              <a:t>Час:</a:t>
            </a:r>
          </a:p>
          <a:p>
            <a:pPr>
              <a:buFontTx/>
              <a:buChar char="-"/>
            </a:pPr>
            <a:r>
              <a:rPr lang="uk-UA" sz="3600" dirty="0" smtClean="0"/>
              <a:t>Запізнення подання робіт</a:t>
            </a:r>
          </a:p>
          <a:p>
            <a:pPr marL="0" indent="0">
              <a:buNone/>
            </a:pPr>
            <a:endParaRPr lang="uk-UA" sz="3600" dirty="0" smtClean="0"/>
          </a:p>
        </p:txBody>
      </p:sp>
    </p:spTree>
    <p:extLst>
      <p:ext uri="{BB962C8B-B14F-4D97-AF65-F5344CB8AC3E}">
        <p14:creationId xmlns:p14="http://schemas.microsoft.com/office/powerpoint/2010/main" val="376086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14290"/>
            <a:ext cx="72866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43043" y="285728"/>
            <a:ext cx="69294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Мала академія наук України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35951" y="1340768"/>
            <a:ext cx="65722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Конкурс проводиться у </a:t>
            </a:r>
            <a:r>
              <a:rPr lang="uk-UA" sz="2400" b="1" u="sng" dirty="0" smtClean="0">
                <a:latin typeface="Times New Roman" pitchFamily="18" charset="0"/>
                <a:cs typeface="Times New Roman" pitchFamily="18" charset="0"/>
              </a:rPr>
              <a:t>три етапи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ctr"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І етап </a:t>
            </a:r>
            <a:r>
              <a:rPr lang="uk-UA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(листопад – грудень)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– територіальний</a:t>
            </a: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(заявки на участь у І етапі потрібно було подати до КУ «ЦПРПП» 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06.11.2024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ІІ етап </a:t>
            </a:r>
            <a:r>
              <a:rPr lang="uk-UA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(січень – лютий)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– обласний;</a:t>
            </a: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ІІІ етап </a:t>
            </a:r>
            <a:r>
              <a:rPr lang="uk-UA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(квітень – травень)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– Всеукраїнський (фінальний) у м. Київ.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357166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571480"/>
            <a:ext cx="7286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u="sng" dirty="0" smtClean="0">
                <a:latin typeface="Times New Roman" pitchFamily="18" charset="0"/>
                <a:cs typeface="Times New Roman" pitchFamily="18" charset="0"/>
              </a:rPr>
              <a:t>І етап конкурсу захисту МАН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43043" y="285728"/>
            <a:ext cx="69294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1714488"/>
            <a:ext cx="6572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143116"/>
            <a:ext cx="5786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Заочне оцінювання дослідницьких робіт;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Постерний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захист;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Наукова конференція.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357166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642918"/>
            <a:ext cx="69294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1714488"/>
            <a:ext cx="6572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143116"/>
            <a:ext cx="57864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729" y="428604"/>
            <a:ext cx="70723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Особливості оформлення робіт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2000240"/>
            <a:ext cx="6000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мотиваційний лист;</a:t>
            </a: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- рецензія;</a:t>
            </a:r>
          </a:p>
          <a:p>
            <a:pPr marL="0" indent="0">
              <a:buNone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відгук;</a:t>
            </a:r>
          </a:p>
          <a:p>
            <a:pPr marL="0" indent="0">
              <a:buNone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анотація;</a:t>
            </a:r>
          </a:p>
          <a:p>
            <a:pPr marL="0" indent="0">
              <a:buNone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згода на обробку персональних даних;</a:t>
            </a:r>
          </a:p>
          <a:p>
            <a:pPr marL="0" indent="0">
              <a:buNone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декларація академічної доброчесності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642918"/>
            <a:ext cx="69294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1714488"/>
            <a:ext cx="6572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143116"/>
            <a:ext cx="57864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14613" y="2571744"/>
            <a:ext cx="47863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Дякуємо за увагу!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914400" y="285750"/>
            <a:ext cx="8229600" cy="1143000"/>
          </a:xfrm>
        </p:spPr>
        <p:txBody>
          <a:bodyPr/>
          <a:lstStyle/>
          <a:p>
            <a:pPr eaLnBrk="1" hangingPunct="1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Нормативна база</a:t>
            </a:r>
            <a:endParaRPr lang="ru-RU" b="1" dirty="0" smtClean="0">
              <a:latin typeface="Comic Sans MS" pitchFamily="66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714500" y="1600200"/>
            <a:ext cx="6972300" cy="4525963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МОНУ № 1099 від 22.09.2011 року «Про затвердження Положення про Всеукраїнські учнівські олімпіади, турніри, конкурси з навчальних предметів, конкурси-захисти науково-дослідницьких робіт, олімпіади зі спеціальних дисциплін та конкурси фахової майстерності» (зі змінами);</a:t>
            </a:r>
          </a:p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МОНУ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1391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30.09.2024 «Про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Всеукраїнських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учнівських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олімпіад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і турнірів у 2024/2025 навчальному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роц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змінами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Департаменту науки і освіти  № 102 від 22.10.2024 року «Про проведення І-ІІ етапів та підготовку до ІІІ етапу Всеукраїнських учнівських олімпіад з навчальних предметів у 2024/2025 н. р»;</a:t>
            </a:r>
          </a:p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Департаменту науки і освіти № 109 від 01.11.2024 року «Про проведення І, ІІ етапів Всеукраїнського конкурсу-захисту науково-дослідницьких робіт учнів-членів Малої академії наук України у 2024/2025 навчальному році».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260D28-B57B-449F-A225-17C57CB3FCB8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428605"/>
            <a:ext cx="69294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Всеукраїнські учнівські олімпіади </a:t>
            </a:r>
            <a:br>
              <a:rPr lang="uk-UA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із навчальних предметів </a:t>
            </a:r>
          </a:p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у 2024/2025 н. р.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І (шкільний) етап – жовтень 2024 року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звіт про проведення та заявки на участь у ІІ етапі потрібно було подати </a:t>
            </a:r>
            <a:r>
              <a:rPr lang="uk-UA" sz="2400" u="sng" dirty="0" smtClean="0">
                <a:latin typeface="Times New Roman" pitchFamily="18" charset="0"/>
                <a:cs typeface="Times New Roman" pitchFamily="18" charset="0"/>
              </a:rPr>
              <a:t>до КУ «ЦПРПП» </a:t>
            </a:r>
            <a:r>
              <a:rPr lang="uk-UA" sz="2400" b="1" u="sng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uk-UA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04.11.2024</a:t>
            </a:r>
            <a:endParaRPr lang="uk-UA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uk-UA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ІІ (районний) етап – листопад-грудень 2024 року (дистанційна/змішана форма).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14290"/>
            <a:ext cx="72866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latin typeface="Times New Roman" pitchFamily="18" charset="0"/>
              </a:rPr>
              <a:t>Орієнтовний графік проведення </a:t>
            </a:r>
            <a:br>
              <a:rPr lang="uk-UA" sz="2000" b="1" dirty="0" smtClean="0">
                <a:latin typeface="Times New Roman" pitchFamily="18" charset="0"/>
              </a:rPr>
            </a:br>
            <a:r>
              <a:rPr lang="uk-UA" sz="2000" b="1" dirty="0" smtClean="0">
                <a:latin typeface="Times New Roman" pitchFamily="18" charset="0"/>
              </a:rPr>
              <a:t>ІІ етапу Всеукраїнських учнівських олімпіад із навчальних предметів у 2024/2025 н. р. 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732741"/>
              </p:ext>
            </p:extLst>
          </p:nvPr>
        </p:nvGraphicFramePr>
        <p:xfrm>
          <a:off x="1571605" y="1428736"/>
          <a:ext cx="7361258" cy="4844032"/>
        </p:xfrm>
        <a:graphic>
          <a:graphicData uri="http://schemas.openxmlformats.org/drawingml/2006/table">
            <a:tbl>
              <a:tblPr/>
              <a:tblGrid>
                <a:gridCol w="815463"/>
                <a:gridCol w="4506347"/>
                <a:gridCol w="2039448"/>
              </a:tblGrid>
              <a:tr h="3354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№ з/п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Предмет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Дата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Українська мова та література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12.11.2024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Історія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13.11.2024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1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Екологія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14.11.2024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4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Математика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18.11.2024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Географія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20.11.2024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Фізика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26.11.2024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Правознавство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27.11.2024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Англійська мова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28.11.2024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Трудове навчання (технології)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03.12.2024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Економіка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04.12.2024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Біологія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05.12.2024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Астрономія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06.12.2024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Інформатика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07.12.2024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Німецька мова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09.12.2024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Хімія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10.12.2024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Інформаційні технології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14.12.2024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14290"/>
            <a:ext cx="72866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Члени журі </a:t>
            </a:r>
          </a:p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Сахновщинської громади ІІ етапу Всеукраїнських учнівських олімпіад із навчальних предметів у 2024/2025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</a:rPr>
              <a:t>н.р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693063" y="1836739"/>
            <a:ext cx="697232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solidFill>
                  <a:schemeClr val="tx2"/>
                </a:solidFill>
              </a:rPr>
              <a:t>Українська мова та література:</a:t>
            </a:r>
          </a:p>
          <a:p>
            <a:pPr marL="0" indent="0" algn="just">
              <a:buNone/>
            </a:pPr>
            <a:r>
              <a:rPr lang="uk-UA" dirty="0" err="1" smtClean="0"/>
              <a:t>Каніболоцька</a:t>
            </a:r>
            <a:r>
              <a:rPr lang="uk-UA" dirty="0" smtClean="0"/>
              <a:t> Ольга Юріївна</a:t>
            </a:r>
          </a:p>
          <a:p>
            <a:pPr marL="0" indent="0" algn="just">
              <a:buNone/>
            </a:pPr>
            <a:r>
              <a:rPr lang="uk-UA" dirty="0" err="1" smtClean="0"/>
              <a:t>Вонт</a:t>
            </a:r>
            <a:r>
              <a:rPr lang="uk-UA" dirty="0" smtClean="0"/>
              <a:t> Юлія Олександрівна</a:t>
            </a:r>
          </a:p>
          <a:p>
            <a:pPr marL="0" indent="0" algn="ctr">
              <a:buNone/>
            </a:pPr>
            <a:endParaRPr lang="uk-UA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uk-UA" b="1" dirty="0" smtClean="0">
                <a:solidFill>
                  <a:srgbClr val="002060"/>
                </a:solidFill>
              </a:rPr>
              <a:t>Історія:</a:t>
            </a:r>
          </a:p>
          <a:p>
            <a:pPr marL="0" indent="0" algn="just">
              <a:buNone/>
            </a:pPr>
            <a:r>
              <a:rPr lang="uk-UA" dirty="0" err="1" smtClean="0"/>
              <a:t>Гунько</a:t>
            </a:r>
            <a:r>
              <a:rPr lang="uk-UA" dirty="0" smtClean="0"/>
              <a:t> Світлана Юріївна</a:t>
            </a:r>
          </a:p>
          <a:p>
            <a:pPr marL="0" indent="0" algn="just">
              <a:buNone/>
            </a:pPr>
            <a:r>
              <a:rPr lang="uk-UA" dirty="0" smtClean="0"/>
              <a:t>Савельєва Анна Василівна</a:t>
            </a:r>
            <a:endParaRPr lang="uk-UA" dirty="0"/>
          </a:p>
          <a:p>
            <a:pPr marL="0" indent="0" algn="just">
              <a:buNone/>
            </a:pPr>
            <a:endParaRPr lang="uk-UA" dirty="0" smtClean="0"/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24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14290"/>
            <a:ext cx="72866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Члени журі </a:t>
            </a:r>
          </a:p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Сахновщинської громади ІІ етапу Всеукраїнських учнівських олімпіад із навчальних предметів у 2024/2025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</a:rPr>
              <a:t>н.р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693063" y="1836739"/>
            <a:ext cx="697232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solidFill>
                  <a:schemeClr val="tx2"/>
                </a:solidFill>
              </a:rPr>
              <a:t>Математика:</a:t>
            </a:r>
          </a:p>
          <a:p>
            <a:pPr marL="0" indent="0" algn="just">
              <a:buNone/>
            </a:pPr>
            <a:r>
              <a:rPr lang="uk-UA" dirty="0" smtClean="0"/>
              <a:t>Яковенко Валентина Григорівна</a:t>
            </a:r>
          </a:p>
          <a:p>
            <a:pPr marL="0" indent="0" algn="just">
              <a:buNone/>
            </a:pPr>
            <a:r>
              <a:rPr lang="uk-UA" dirty="0" smtClean="0"/>
              <a:t>Винник Валерій Степанович</a:t>
            </a:r>
          </a:p>
          <a:p>
            <a:pPr marL="0" indent="0" algn="just">
              <a:buNone/>
            </a:pPr>
            <a:r>
              <a:rPr lang="uk-UA" dirty="0" smtClean="0"/>
              <a:t>Коробейник Ліна Григорівна</a:t>
            </a:r>
          </a:p>
          <a:p>
            <a:pPr marL="0" indent="0" algn="ctr">
              <a:buNone/>
            </a:pPr>
            <a:endParaRPr lang="uk-UA" sz="28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uk-UA" b="1" dirty="0" smtClean="0">
                <a:solidFill>
                  <a:srgbClr val="002060"/>
                </a:solidFill>
              </a:rPr>
              <a:t>Географія:</a:t>
            </a:r>
          </a:p>
          <a:p>
            <a:pPr marL="0" indent="0" algn="just">
              <a:buNone/>
            </a:pPr>
            <a:r>
              <a:rPr lang="uk-UA" dirty="0" err="1" smtClean="0"/>
              <a:t>Юношева</a:t>
            </a:r>
            <a:r>
              <a:rPr lang="uk-UA" dirty="0" smtClean="0"/>
              <a:t> Наталія Миколаївна</a:t>
            </a:r>
          </a:p>
          <a:p>
            <a:pPr marL="0" indent="0" algn="just">
              <a:buNone/>
            </a:pPr>
            <a:r>
              <a:rPr lang="uk-UA" dirty="0" err="1" smtClean="0"/>
              <a:t>Кірікович</a:t>
            </a:r>
            <a:r>
              <a:rPr lang="uk-UA" dirty="0" smtClean="0"/>
              <a:t> Ірина Вікторівна</a:t>
            </a:r>
            <a:endParaRPr lang="uk-UA" dirty="0"/>
          </a:p>
          <a:p>
            <a:pPr marL="0" indent="0" algn="just">
              <a:buNone/>
            </a:pPr>
            <a:endParaRPr lang="uk-UA" dirty="0" smtClean="0"/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47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14290"/>
            <a:ext cx="72866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Члени журі </a:t>
            </a:r>
          </a:p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Сахновщинської громади ІІ етапу Всеукраїнських учнівських олімпіад із навчальних предметів у 2024/2025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</a:rPr>
              <a:t>н.р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693063" y="1836739"/>
            <a:ext cx="697232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solidFill>
                  <a:schemeClr val="tx2"/>
                </a:solidFill>
              </a:rPr>
              <a:t>Фізика:</a:t>
            </a:r>
          </a:p>
          <a:p>
            <a:pPr marL="0" indent="0" algn="just">
              <a:buNone/>
            </a:pPr>
            <a:r>
              <a:rPr lang="uk-UA" dirty="0" smtClean="0"/>
              <a:t>Жага Наталія Володимирівна</a:t>
            </a:r>
          </a:p>
          <a:p>
            <a:pPr marL="0" indent="0" algn="just">
              <a:buNone/>
            </a:pPr>
            <a:r>
              <a:rPr lang="uk-UA" dirty="0" smtClean="0"/>
              <a:t>Рясна Ольга Володимирівна</a:t>
            </a:r>
          </a:p>
          <a:p>
            <a:pPr marL="0" indent="0" algn="ctr">
              <a:buNone/>
            </a:pPr>
            <a:endParaRPr lang="uk-UA" sz="28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uk-UA" b="1" dirty="0" smtClean="0">
                <a:solidFill>
                  <a:srgbClr val="002060"/>
                </a:solidFill>
              </a:rPr>
              <a:t>Трудове навчання (технології):</a:t>
            </a:r>
          </a:p>
          <a:p>
            <a:pPr marL="0" indent="0" algn="just">
              <a:buNone/>
            </a:pPr>
            <a:r>
              <a:rPr lang="uk-UA" dirty="0" err="1" smtClean="0"/>
              <a:t>Кадацька</a:t>
            </a:r>
            <a:r>
              <a:rPr lang="uk-UA" dirty="0" smtClean="0"/>
              <a:t> Оксана Миколаївна</a:t>
            </a:r>
          </a:p>
          <a:p>
            <a:pPr marL="0" indent="0" algn="just">
              <a:buNone/>
            </a:pPr>
            <a:endParaRPr lang="uk-UA" dirty="0" smtClean="0"/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12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14290"/>
            <a:ext cx="72866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Члени журі </a:t>
            </a:r>
          </a:p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Сахновщинської громади ІІ етапу Всеукраїнських учнівських олімпіад із навчальних предметів у 2024/2025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</a:rPr>
              <a:t>н.р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693063" y="1836739"/>
            <a:ext cx="697232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solidFill>
                  <a:srgbClr val="002060"/>
                </a:solidFill>
              </a:rPr>
              <a:t>Правознавство:</a:t>
            </a:r>
          </a:p>
          <a:p>
            <a:pPr marL="0" indent="0" algn="just">
              <a:buNone/>
            </a:pPr>
            <a:r>
              <a:rPr lang="uk-UA" dirty="0" err="1" smtClean="0"/>
              <a:t>Перкіна</a:t>
            </a:r>
            <a:r>
              <a:rPr lang="uk-UA" dirty="0" smtClean="0"/>
              <a:t> Світлана Федорівна </a:t>
            </a:r>
          </a:p>
          <a:p>
            <a:pPr marL="0" indent="0" algn="just">
              <a:buNone/>
            </a:pPr>
            <a:r>
              <a:rPr lang="uk-UA" dirty="0"/>
              <a:t>	</a:t>
            </a:r>
            <a:r>
              <a:rPr lang="uk-UA" dirty="0" smtClean="0"/>
              <a:t>			(голова журі)</a:t>
            </a:r>
          </a:p>
          <a:p>
            <a:pPr marL="0" indent="0" algn="just">
              <a:buNone/>
            </a:pPr>
            <a:r>
              <a:rPr lang="uk-UA" dirty="0" smtClean="0"/>
              <a:t>Ванда Тетяна Миколаївна </a:t>
            </a:r>
          </a:p>
          <a:p>
            <a:pPr marL="0" indent="0" algn="just">
              <a:buNone/>
            </a:pPr>
            <a:r>
              <a:rPr lang="uk-UA" dirty="0"/>
              <a:t>	</a:t>
            </a:r>
            <a:r>
              <a:rPr lang="uk-UA" dirty="0" smtClean="0"/>
              <a:t>			(секретар)</a:t>
            </a:r>
          </a:p>
          <a:p>
            <a:pPr marL="0" indent="0" algn="just">
              <a:buNone/>
            </a:pPr>
            <a:r>
              <a:rPr lang="uk-UA" dirty="0" err="1" smtClean="0"/>
              <a:t>Балла</a:t>
            </a:r>
            <a:r>
              <a:rPr lang="uk-UA" dirty="0" smtClean="0"/>
              <a:t> Юлія Олександрівна</a:t>
            </a:r>
          </a:p>
          <a:p>
            <a:pPr marL="0" indent="0" algn="just">
              <a:buNone/>
            </a:pPr>
            <a:r>
              <a:rPr lang="uk-UA" dirty="0" smtClean="0"/>
              <a:t>Шеремет Людмила Петрівна</a:t>
            </a:r>
            <a:endParaRPr lang="uk-UA" dirty="0"/>
          </a:p>
          <a:p>
            <a:pPr marL="0" indent="0" algn="just">
              <a:buNone/>
            </a:pPr>
            <a:endParaRPr lang="uk-UA" dirty="0" smtClean="0"/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75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14290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Члени журі </a:t>
            </a:r>
          </a:p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ІІ етапу Всеукраїнських учнівських олімпіад із навчальних предметів у 2024/2025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</a:rPr>
              <a:t>н.р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693063" y="1836739"/>
            <a:ext cx="697232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solidFill>
                  <a:srgbClr val="002060"/>
                </a:solidFill>
              </a:rPr>
              <a:t>Хімія:</a:t>
            </a:r>
          </a:p>
          <a:p>
            <a:pPr marL="0" indent="0" algn="ctr">
              <a:buNone/>
            </a:pPr>
            <a:r>
              <a:rPr lang="uk-UA" dirty="0" smtClean="0"/>
              <a:t>Сахновщинська ТГ</a:t>
            </a:r>
          </a:p>
          <a:p>
            <a:pPr marL="0" indent="0" algn="ctr">
              <a:buNone/>
            </a:pPr>
            <a:endParaRPr lang="uk-UA" dirty="0"/>
          </a:p>
          <a:p>
            <a:pPr marL="0" indent="0" algn="ctr">
              <a:buNone/>
            </a:pPr>
            <a:r>
              <a:rPr lang="uk-UA" b="1" dirty="0" smtClean="0">
                <a:solidFill>
                  <a:srgbClr val="002060"/>
                </a:solidFill>
              </a:rPr>
              <a:t>Англійська мова:</a:t>
            </a:r>
          </a:p>
          <a:p>
            <a:pPr marL="0" indent="0" algn="ctr">
              <a:buNone/>
            </a:pPr>
            <a:r>
              <a:rPr lang="uk-UA" dirty="0"/>
              <a:t>м</a:t>
            </a:r>
            <a:r>
              <a:rPr lang="uk-UA" dirty="0" smtClean="0"/>
              <a:t>. </a:t>
            </a:r>
            <a:r>
              <a:rPr lang="uk-UA" dirty="0" err="1" smtClean="0"/>
              <a:t>Красноград</a:t>
            </a:r>
            <a:endParaRPr lang="uk-UA" dirty="0"/>
          </a:p>
          <a:p>
            <a:pPr marL="0" indent="0" algn="just">
              <a:buNone/>
            </a:pPr>
            <a:endParaRPr lang="uk-UA" dirty="0" smtClean="0"/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83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611</Words>
  <Application>Microsoft Office PowerPoint</Application>
  <PresentationFormat>Экран (4:3)</PresentationFormat>
  <Paragraphs>163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Про проведення  ІІ (районного) етапу  Всеукраїнських учнівських олімпіад  із навчальних предметів та участь  у І (територіальному) етапі Всеукраїнського конкурсу-захисту науково-дослідницьких робіт  учнів-членів Малої академії наук України у 2024/2025  навчальному році</vt:lpstr>
      <vt:lpstr>Нормативна база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Основні помилки:</vt:lpstr>
      <vt:lpstr>Основні помилки:</vt:lpstr>
      <vt:lpstr>Основні помилки: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25</cp:revision>
  <cp:lastPrinted>2024-11-13T06:41:20Z</cp:lastPrinted>
  <dcterms:created xsi:type="dcterms:W3CDTF">2011-07-08T19:31:42Z</dcterms:created>
  <dcterms:modified xsi:type="dcterms:W3CDTF">2024-11-13T06:43:33Z</dcterms:modified>
</cp:coreProperties>
</file>